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3.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6.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23.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24.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7" r:id="rId1"/>
  </p:sldMasterIdLst>
  <p:notesMasterIdLst>
    <p:notesMasterId r:id="rId40"/>
  </p:notesMasterIdLst>
  <p:sldIdLst>
    <p:sldId id="256" r:id="rId2"/>
    <p:sldId id="257" r:id="rId3"/>
    <p:sldId id="258" r:id="rId4"/>
    <p:sldId id="276" r:id="rId5"/>
    <p:sldId id="279" r:id="rId6"/>
    <p:sldId id="259" r:id="rId7"/>
    <p:sldId id="301" r:id="rId8"/>
    <p:sldId id="280" r:id="rId9"/>
    <p:sldId id="303" r:id="rId10"/>
    <p:sldId id="314" r:id="rId11"/>
    <p:sldId id="260" r:id="rId12"/>
    <p:sldId id="263" r:id="rId13"/>
    <p:sldId id="350" r:id="rId14"/>
    <p:sldId id="351" r:id="rId15"/>
    <p:sldId id="352" r:id="rId16"/>
    <p:sldId id="345" r:id="rId17"/>
    <p:sldId id="330" r:id="rId18"/>
    <p:sldId id="353" r:id="rId19"/>
    <p:sldId id="347" r:id="rId20"/>
    <p:sldId id="285" r:id="rId21"/>
    <p:sldId id="309" r:id="rId22"/>
    <p:sldId id="305" r:id="rId23"/>
    <p:sldId id="328" r:id="rId24"/>
    <p:sldId id="306" r:id="rId25"/>
    <p:sldId id="307" r:id="rId26"/>
    <p:sldId id="277" r:id="rId27"/>
    <p:sldId id="278" r:id="rId28"/>
    <p:sldId id="325" r:id="rId29"/>
    <p:sldId id="338" r:id="rId30"/>
    <p:sldId id="339" r:id="rId31"/>
    <p:sldId id="337" r:id="rId32"/>
    <p:sldId id="313" r:id="rId33"/>
    <p:sldId id="333" r:id="rId34"/>
    <p:sldId id="334" r:id="rId35"/>
    <p:sldId id="332" r:id="rId36"/>
    <p:sldId id="317" r:id="rId37"/>
    <p:sldId id="329" r:id="rId38"/>
    <p:sldId id="349" r:id="rId3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559" autoAdjust="0"/>
    <p:restoredTop sz="68223" autoAdjust="0"/>
  </p:normalViewPr>
  <p:slideViewPr>
    <p:cSldViewPr snapToGrid="0">
      <p:cViewPr varScale="1">
        <p:scale>
          <a:sx n="49" d="100"/>
          <a:sy n="49" d="100"/>
        </p:scale>
        <p:origin x="1554" y="36"/>
      </p:cViewPr>
      <p:guideLst>
        <p:guide orient="horz" pos="2160"/>
        <p:guide pos="3840"/>
      </p:guideLst>
    </p:cSldViewPr>
  </p:slideViewPr>
  <p:outlineViewPr>
    <p:cViewPr>
      <p:scale>
        <a:sx n="33" d="100"/>
        <a:sy n="33" d="100"/>
      </p:scale>
      <p:origin x="0" y="-110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diagrams/_rels/data2.xml.rels><?xml version="1.0" encoding="UTF-8" standalone="yes"?>
<Relationships xmlns="http://schemas.openxmlformats.org/package/2006/relationships"><Relationship Id="rId3" Type="http://schemas.openxmlformats.org/officeDocument/2006/relationships/slide" Target="../slides/slide12.xml"/><Relationship Id="rId2" Type="http://schemas.openxmlformats.org/officeDocument/2006/relationships/slide" Target="../slides/slide11.xml"/><Relationship Id="rId1" Type="http://schemas.openxmlformats.org/officeDocument/2006/relationships/slide" Target="../slides/slide6.xml"/></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81F2D4A-13D1-45D3-A73D-C7BB9CAE9F5A}" type="doc">
      <dgm:prSet loTypeId="urn:microsoft.com/office/officeart/2005/8/layout/list1" loCatId="list" qsTypeId="urn:microsoft.com/office/officeart/2005/8/quickstyle/simple1" qsCatId="simple" csTypeId="urn:microsoft.com/office/officeart/2005/8/colors/accent5_2" csCatId="accent5" phldr="1"/>
      <dgm:spPr/>
      <dgm:t>
        <a:bodyPr/>
        <a:lstStyle/>
        <a:p>
          <a:endParaRPr lang="en-US"/>
        </a:p>
      </dgm:t>
    </dgm:pt>
    <dgm:pt modelId="{1F0765B9-D523-48F9-ABCF-7661E3C88335}">
      <dgm:prSet phldrT="[Text]" custT="1"/>
      <dgm:spPr/>
      <dgm:t>
        <a:bodyPr/>
        <a:lstStyle/>
        <a:p>
          <a:r>
            <a:rPr lang="en-US" sz="2400" dirty="0" smtClean="0">
              <a:latin typeface="Segoe UI" panose="020B0502040204020203" pitchFamily="34" charset="0"/>
              <a:cs typeface="Segoe UI" panose="020B0502040204020203" pitchFamily="34" charset="0"/>
            </a:rPr>
            <a:t>INTRODUCTION</a:t>
          </a:r>
          <a:endParaRPr lang="en-US" sz="2400" dirty="0">
            <a:latin typeface="Segoe UI" panose="020B0502040204020203" pitchFamily="34" charset="0"/>
            <a:cs typeface="Segoe UI" panose="020B0502040204020203" pitchFamily="34" charset="0"/>
          </a:endParaRPr>
        </a:p>
      </dgm:t>
      <dgm:extLst/>
    </dgm:pt>
    <dgm:pt modelId="{E069B916-6E62-4531-A8D2-C729180D44FB}" type="parTrans" cxnId="{4110BC13-32B8-4424-9070-E059CDBE1941}">
      <dgm:prSet/>
      <dgm:spPr/>
      <dgm:t>
        <a:bodyPr/>
        <a:lstStyle/>
        <a:p>
          <a:endParaRPr lang="en-US"/>
        </a:p>
      </dgm:t>
    </dgm:pt>
    <dgm:pt modelId="{D487DB45-7568-43EF-AECC-53B042E8F26A}" type="sibTrans" cxnId="{4110BC13-32B8-4424-9070-E059CDBE1941}">
      <dgm:prSet/>
      <dgm:spPr/>
      <dgm:t>
        <a:bodyPr/>
        <a:lstStyle/>
        <a:p>
          <a:endParaRPr lang="en-US"/>
        </a:p>
      </dgm:t>
    </dgm:pt>
    <dgm:pt modelId="{2A697122-2CA3-4EB6-ABD2-1659DBE12D94}">
      <dgm:prSet phldrT="[Text]" custT="1"/>
      <dgm:spPr/>
      <dgm:t>
        <a:bodyPr/>
        <a:lstStyle/>
        <a:p>
          <a:r>
            <a:rPr lang="en-US" sz="2400" dirty="0" smtClean="0">
              <a:latin typeface="Segoe UI" panose="020B0502040204020203" pitchFamily="34" charset="0"/>
              <a:cs typeface="Segoe UI" panose="020B0502040204020203" pitchFamily="34" charset="0"/>
            </a:rPr>
            <a:t>MANAGER MODULE</a:t>
          </a:r>
          <a:endParaRPr lang="en-US" sz="2400" dirty="0">
            <a:latin typeface="Segoe UI" panose="020B0502040204020203" pitchFamily="34" charset="0"/>
            <a:cs typeface="Segoe UI" panose="020B0502040204020203" pitchFamily="34" charset="0"/>
          </a:endParaRPr>
        </a:p>
      </dgm:t>
      <dgm:extLst/>
    </dgm:pt>
    <dgm:pt modelId="{9A85886C-6DD2-499F-88E3-DBEB4884FDCF}" type="parTrans" cxnId="{F97988B6-3341-401D-A014-A032F51B7748}">
      <dgm:prSet/>
      <dgm:spPr/>
      <dgm:t>
        <a:bodyPr/>
        <a:lstStyle/>
        <a:p>
          <a:endParaRPr lang="en-US"/>
        </a:p>
      </dgm:t>
    </dgm:pt>
    <dgm:pt modelId="{74A5F2C1-DF25-4E5E-8167-711A747D7854}" type="sibTrans" cxnId="{F97988B6-3341-401D-A014-A032F51B7748}">
      <dgm:prSet/>
      <dgm:spPr/>
      <dgm:t>
        <a:bodyPr/>
        <a:lstStyle/>
        <a:p>
          <a:endParaRPr lang="en-US"/>
        </a:p>
      </dgm:t>
    </dgm:pt>
    <dgm:pt modelId="{707FCF36-E062-4464-90B7-29F724AD2A0C}">
      <dgm:prSet phldrT="[Text]" custT="1"/>
      <dgm:spPr/>
      <dgm:t>
        <a:bodyPr/>
        <a:lstStyle/>
        <a:p>
          <a:r>
            <a:rPr lang="en-US" sz="2400" dirty="0" smtClean="0">
              <a:latin typeface="Segoe UI" panose="020B0502040204020203" pitchFamily="34" charset="0"/>
              <a:cs typeface="Segoe UI" panose="020B0502040204020203" pitchFamily="34" charset="0"/>
            </a:rPr>
            <a:t>PRESENTER MODULE</a:t>
          </a:r>
          <a:endParaRPr lang="en-US" sz="2400" dirty="0">
            <a:latin typeface="Segoe UI" panose="020B0502040204020203" pitchFamily="34" charset="0"/>
            <a:cs typeface="Segoe UI" panose="020B0502040204020203" pitchFamily="34" charset="0"/>
          </a:endParaRPr>
        </a:p>
      </dgm:t>
      <dgm:extLst/>
    </dgm:pt>
    <dgm:pt modelId="{DA37557E-B6FB-475A-9245-30E4AB840192}" type="parTrans" cxnId="{9914CF4F-0EA2-4516-AF54-331670DC275D}">
      <dgm:prSet/>
      <dgm:spPr/>
      <dgm:t>
        <a:bodyPr/>
        <a:lstStyle/>
        <a:p>
          <a:endParaRPr lang="en-US"/>
        </a:p>
      </dgm:t>
    </dgm:pt>
    <dgm:pt modelId="{CC71B35B-5B45-4698-873E-19367B5B5D74}" type="sibTrans" cxnId="{9914CF4F-0EA2-4516-AF54-331670DC275D}">
      <dgm:prSet/>
      <dgm:spPr/>
      <dgm:t>
        <a:bodyPr/>
        <a:lstStyle/>
        <a:p>
          <a:endParaRPr lang="en-US"/>
        </a:p>
      </dgm:t>
    </dgm:pt>
    <dgm:pt modelId="{C1BA5591-B3F1-41F4-A042-CEC8E6115776}">
      <dgm:prSet phldrT="[Text]" custT="1"/>
      <dgm:spPr/>
      <dgm:t>
        <a:bodyPr/>
        <a:lstStyle/>
        <a:p>
          <a:r>
            <a:rPr lang="en-US" sz="2400" dirty="0" smtClean="0">
              <a:latin typeface="Segoe UI" panose="020B0502040204020203" pitchFamily="34" charset="0"/>
              <a:cs typeface="Segoe UI" panose="020B0502040204020203" pitchFamily="34" charset="0"/>
            </a:rPr>
            <a:t>CONCLUSION</a:t>
          </a:r>
          <a:endParaRPr lang="en-US" sz="2400" dirty="0">
            <a:latin typeface="Segoe UI" panose="020B0502040204020203" pitchFamily="34" charset="0"/>
            <a:cs typeface="Segoe UI" panose="020B0502040204020203" pitchFamily="34" charset="0"/>
          </a:endParaRPr>
        </a:p>
      </dgm:t>
      <dgm:extLst/>
    </dgm:pt>
    <dgm:pt modelId="{F268D27B-D604-4E2E-AA6F-F882DD419421}" type="parTrans" cxnId="{04116700-6F9C-4328-B97C-81D8EE0A892B}">
      <dgm:prSet/>
      <dgm:spPr/>
      <dgm:t>
        <a:bodyPr/>
        <a:lstStyle/>
        <a:p>
          <a:endParaRPr lang="en-US"/>
        </a:p>
      </dgm:t>
    </dgm:pt>
    <dgm:pt modelId="{41B9490B-99CF-4005-BC1F-63B41DEB7B9D}" type="sibTrans" cxnId="{04116700-6F9C-4328-B97C-81D8EE0A892B}">
      <dgm:prSet/>
      <dgm:spPr/>
      <dgm:t>
        <a:bodyPr/>
        <a:lstStyle/>
        <a:p>
          <a:endParaRPr lang="en-US"/>
        </a:p>
      </dgm:t>
    </dgm:pt>
    <dgm:pt modelId="{77FECAB1-403A-406B-8971-35EC2792A005}">
      <dgm:prSet phldrT="[Text]" custT="1"/>
      <dgm:spPr/>
      <dgm:t>
        <a:bodyPr/>
        <a:lstStyle/>
        <a:p>
          <a:r>
            <a:rPr lang="en-US" sz="2400" dirty="0" smtClean="0">
              <a:latin typeface="Segoe UI" panose="020B0502040204020203" pitchFamily="34" charset="0"/>
              <a:cs typeface="Segoe UI" panose="020B0502040204020203" pitchFamily="34" charset="0"/>
            </a:rPr>
            <a:t>DEMO</a:t>
          </a:r>
          <a:endParaRPr lang="en-US" sz="2400" dirty="0">
            <a:latin typeface="Segoe UI" panose="020B0502040204020203" pitchFamily="34" charset="0"/>
            <a:cs typeface="Segoe UI" panose="020B0502040204020203" pitchFamily="34" charset="0"/>
          </a:endParaRPr>
        </a:p>
      </dgm:t>
      <dgm:extLst/>
    </dgm:pt>
    <dgm:pt modelId="{6D94E319-7185-4B5E-BE69-02A27FA5ECD5}" type="parTrans" cxnId="{E3C10A57-5745-48AE-B8A0-CF5DCBFDDBB9}">
      <dgm:prSet/>
      <dgm:spPr/>
      <dgm:t>
        <a:bodyPr/>
        <a:lstStyle/>
        <a:p>
          <a:endParaRPr lang="en-US"/>
        </a:p>
      </dgm:t>
    </dgm:pt>
    <dgm:pt modelId="{6D559043-DE85-4B62-8B34-AE8E333745B4}" type="sibTrans" cxnId="{E3C10A57-5745-48AE-B8A0-CF5DCBFDDBB9}">
      <dgm:prSet/>
      <dgm:spPr/>
      <dgm:t>
        <a:bodyPr/>
        <a:lstStyle/>
        <a:p>
          <a:endParaRPr lang="en-US"/>
        </a:p>
      </dgm:t>
    </dgm:pt>
    <dgm:pt modelId="{5157CEC6-AB87-4C50-92E8-A41F3E4D0782}" type="pres">
      <dgm:prSet presAssocID="{881F2D4A-13D1-45D3-A73D-C7BB9CAE9F5A}" presName="linear" presStyleCnt="0">
        <dgm:presLayoutVars>
          <dgm:dir/>
          <dgm:animLvl val="lvl"/>
          <dgm:resizeHandles val="exact"/>
        </dgm:presLayoutVars>
      </dgm:prSet>
      <dgm:spPr/>
      <dgm:t>
        <a:bodyPr/>
        <a:lstStyle/>
        <a:p>
          <a:endParaRPr lang="en-US"/>
        </a:p>
      </dgm:t>
    </dgm:pt>
    <dgm:pt modelId="{0CD86551-283F-4816-A15A-53C3ABE66D84}" type="pres">
      <dgm:prSet presAssocID="{1F0765B9-D523-48F9-ABCF-7661E3C88335}" presName="parentLin" presStyleCnt="0"/>
      <dgm:spPr/>
      <dgm:t>
        <a:bodyPr/>
        <a:lstStyle/>
        <a:p>
          <a:endParaRPr lang="en-US"/>
        </a:p>
      </dgm:t>
    </dgm:pt>
    <dgm:pt modelId="{0F74AE96-D50B-4381-90EC-EDB2F3C62199}" type="pres">
      <dgm:prSet presAssocID="{1F0765B9-D523-48F9-ABCF-7661E3C88335}" presName="parentLeftMargin" presStyleLbl="node1" presStyleIdx="0" presStyleCnt="5"/>
      <dgm:spPr/>
      <dgm:t>
        <a:bodyPr/>
        <a:lstStyle/>
        <a:p>
          <a:endParaRPr lang="en-US"/>
        </a:p>
      </dgm:t>
    </dgm:pt>
    <dgm:pt modelId="{8B9EB7B6-DADD-47DA-8D92-3837642E16A5}" type="pres">
      <dgm:prSet presAssocID="{1F0765B9-D523-48F9-ABCF-7661E3C88335}" presName="parentText" presStyleLbl="node1" presStyleIdx="0" presStyleCnt="5" custLinFactNeighborX="7801" custLinFactNeighborY="-6544">
        <dgm:presLayoutVars>
          <dgm:chMax val="0"/>
          <dgm:bulletEnabled val="1"/>
        </dgm:presLayoutVars>
      </dgm:prSet>
      <dgm:spPr/>
      <dgm:t>
        <a:bodyPr/>
        <a:lstStyle/>
        <a:p>
          <a:endParaRPr lang="en-US"/>
        </a:p>
      </dgm:t>
    </dgm:pt>
    <dgm:pt modelId="{D5F2C2EC-144D-4148-B5B2-8A981953A61E}" type="pres">
      <dgm:prSet presAssocID="{1F0765B9-D523-48F9-ABCF-7661E3C88335}" presName="negativeSpace" presStyleCnt="0"/>
      <dgm:spPr/>
      <dgm:t>
        <a:bodyPr/>
        <a:lstStyle/>
        <a:p>
          <a:endParaRPr lang="en-US"/>
        </a:p>
      </dgm:t>
    </dgm:pt>
    <dgm:pt modelId="{1FE1A4D8-3C10-463D-BD26-2872EA6EE770}" type="pres">
      <dgm:prSet presAssocID="{1F0765B9-D523-48F9-ABCF-7661E3C88335}" presName="childText" presStyleLbl="conFgAcc1" presStyleIdx="0" presStyleCnt="5">
        <dgm:presLayoutVars>
          <dgm:bulletEnabled val="1"/>
        </dgm:presLayoutVars>
      </dgm:prSet>
      <dgm:spPr/>
      <dgm:t>
        <a:bodyPr/>
        <a:lstStyle/>
        <a:p>
          <a:endParaRPr lang="en-US"/>
        </a:p>
      </dgm:t>
    </dgm:pt>
    <dgm:pt modelId="{F580AFB3-EECD-40A6-A88D-B8F5D5FA3143}" type="pres">
      <dgm:prSet presAssocID="{D487DB45-7568-43EF-AECC-53B042E8F26A}" presName="spaceBetweenRectangles" presStyleCnt="0"/>
      <dgm:spPr/>
      <dgm:t>
        <a:bodyPr/>
        <a:lstStyle/>
        <a:p>
          <a:endParaRPr lang="en-US"/>
        </a:p>
      </dgm:t>
    </dgm:pt>
    <dgm:pt modelId="{22FD1B3C-95D5-4634-A015-3AFCD10BA03D}" type="pres">
      <dgm:prSet presAssocID="{2A697122-2CA3-4EB6-ABD2-1659DBE12D94}" presName="parentLin" presStyleCnt="0"/>
      <dgm:spPr/>
      <dgm:t>
        <a:bodyPr/>
        <a:lstStyle/>
        <a:p>
          <a:endParaRPr lang="en-US"/>
        </a:p>
      </dgm:t>
    </dgm:pt>
    <dgm:pt modelId="{90B2A2BC-DD20-45C4-9EA9-E934281A4B42}" type="pres">
      <dgm:prSet presAssocID="{2A697122-2CA3-4EB6-ABD2-1659DBE12D94}" presName="parentLeftMargin" presStyleLbl="node1" presStyleIdx="0" presStyleCnt="5"/>
      <dgm:spPr/>
      <dgm:t>
        <a:bodyPr/>
        <a:lstStyle/>
        <a:p>
          <a:endParaRPr lang="en-US"/>
        </a:p>
      </dgm:t>
    </dgm:pt>
    <dgm:pt modelId="{10D00069-614E-4CF4-9E63-303D96D37FEC}" type="pres">
      <dgm:prSet presAssocID="{2A697122-2CA3-4EB6-ABD2-1659DBE12D94}" presName="parentText" presStyleLbl="node1" presStyleIdx="1" presStyleCnt="5">
        <dgm:presLayoutVars>
          <dgm:chMax val="0"/>
          <dgm:bulletEnabled val="1"/>
        </dgm:presLayoutVars>
      </dgm:prSet>
      <dgm:spPr/>
      <dgm:t>
        <a:bodyPr/>
        <a:lstStyle/>
        <a:p>
          <a:endParaRPr lang="en-US"/>
        </a:p>
      </dgm:t>
    </dgm:pt>
    <dgm:pt modelId="{447A0A69-B668-4EA5-B10E-89B149469406}" type="pres">
      <dgm:prSet presAssocID="{2A697122-2CA3-4EB6-ABD2-1659DBE12D94}" presName="negativeSpace" presStyleCnt="0"/>
      <dgm:spPr/>
      <dgm:t>
        <a:bodyPr/>
        <a:lstStyle/>
        <a:p>
          <a:endParaRPr lang="en-US"/>
        </a:p>
      </dgm:t>
    </dgm:pt>
    <dgm:pt modelId="{9F992326-6F9D-457D-ACB0-E9676DB09BF0}" type="pres">
      <dgm:prSet presAssocID="{2A697122-2CA3-4EB6-ABD2-1659DBE12D94}" presName="childText" presStyleLbl="conFgAcc1" presStyleIdx="1" presStyleCnt="5">
        <dgm:presLayoutVars>
          <dgm:bulletEnabled val="1"/>
        </dgm:presLayoutVars>
      </dgm:prSet>
      <dgm:spPr/>
      <dgm:t>
        <a:bodyPr/>
        <a:lstStyle/>
        <a:p>
          <a:endParaRPr lang="en-US"/>
        </a:p>
      </dgm:t>
    </dgm:pt>
    <dgm:pt modelId="{BD38D6E9-417E-4FCC-B78E-EEA6D87F4455}" type="pres">
      <dgm:prSet presAssocID="{74A5F2C1-DF25-4E5E-8167-711A747D7854}" presName="spaceBetweenRectangles" presStyleCnt="0"/>
      <dgm:spPr/>
      <dgm:t>
        <a:bodyPr/>
        <a:lstStyle/>
        <a:p>
          <a:endParaRPr lang="en-US"/>
        </a:p>
      </dgm:t>
    </dgm:pt>
    <dgm:pt modelId="{1812D10C-90C1-4E8D-BD19-F67B2025F97A}" type="pres">
      <dgm:prSet presAssocID="{707FCF36-E062-4464-90B7-29F724AD2A0C}" presName="parentLin" presStyleCnt="0"/>
      <dgm:spPr/>
      <dgm:t>
        <a:bodyPr/>
        <a:lstStyle/>
        <a:p>
          <a:endParaRPr lang="en-US"/>
        </a:p>
      </dgm:t>
    </dgm:pt>
    <dgm:pt modelId="{CE93E52F-4A05-40EA-9DD5-A380DBF8536B}" type="pres">
      <dgm:prSet presAssocID="{707FCF36-E062-4464-90B7-29F724AD2A0C}" presName="parentLeftMargin" presStyleLbl="node1" presStyleIdx="1" presStyleCnt="5"/>
      <dgm:spPr/>
      <dgm:t>
        <a:bodyPr/>
        <a:lstStyle/>
        <a:p>
          <a:endParaRPr lang="en-US"/>
        </a:p>
      </dgm:t>
    </dgm:pt>
    <dgm:pt modelId="{F69DD180-885B-42B8-8A1C-F3CC1BD59C2A}" type="pres">
      <dgm:prSet presAssocID="{707FCF36-E062-4464-90B7-29F724AD2A0C}" presName="parentText" presStyleLbl="node1" presStyleIdx="2" presStyleCnt="5">
        <dgm:presLayoutVars>
          <dgm:chMax val="0"/>
          <dgm:bulletEnabled val="1"/>
        </dgm:presLayoutVars>
      </dgm:prSet>
      <dgm:spPr/>
      <dgm:t>
        <a:bodyPr/>
        <a:lstStyle/>
        <a:p>
          <a:endParaRPr lang="en-US"/>
        </a:p>
      </dgm:t>
    </dgm:pt>
    <dgm:pt modelId="{8E192DD1-3257-4F4D-A67D-F0A338B195B1}" type="pres">
      <dgm:prSet presAssocID="{707FCF36-E062-4464-90B7-29F724AD2A0C}" presName="negativeSpace" presStyleCnt="0"/>
      <dgm:spPr/>
      <dgm:t>
        <a:bodyPr/>
        <a:lstStyle/>
        <a:p>
          <a:endParaRPr lang="en-US"/>
        </a:p>
      </dgm:t>
    </dgm:pt>
    <dgm:pt modelId="{EFD98604-B9DA-485D-9224-61213B0806F2}" type="pres">
      <dgm:prSet presAssocID="{707FCF36-E062-4464-90B7-29F724AD2A0C}" presName="childText" presStyleLbl="conFgAcc1" presStyleIdx="2" presStyleCnt="5">
        <dgm:presLayoutVars>
          <dgm:bulletEnabled val="1"/>
        </dgm:presLayoutVars>
      </dgm:prSet>
      <dgm:spPr/>
      <dgm:t>
        <a:bodyPr/>
        <a:lstStyle/>
        <a:p>
          <a:endParaRPr lang="en-US"/>
        </a:p>
      </dgm:t>
    </dgm:pt>
    <dgm:pt modelId="{142DADE0-27AC-4F43-B83B-E50B8249E300}" type="pres">
      <dgm:prSet presAssocID="{CC71B35B-5B45-4698-873E-19367B5B5D74}" presName="spaceBetweenRectangles" presStyleCnt="0"/>
      <dgm:spPr/>
      <dgm:t>
        <a:bodyPr/>
        <a:lstStyle/>
        <a:p>
          <a:endParaRPr lang="en-US"/>
        </a:p>
      </dgm:t>
    </dgm:pt>
    <dgm:pt modelId="{13D2D648-A833-4FB2-A532-B83144700E6F}" type="pres">
      <dgm:prSet presAssocID="{77FECAB1-403A-406B-8971-35EC2792A005}" presName="parentLin" presStyleCnt="0"/>
      <dgm:spPr/>
    </dgm:pt>
    <dgm:pt modelId="{70A875EE-A616-4D88-B801-BC8655A1594E}" type="pres">
      <dgm:prSet presAssocID="{77FECAB1-403A-406B-8971-35EC2792A005}" presName="parentLeftMargin" presStyleLbl="node1" presStyleIdx="2" presStyleCnt="5"/>
      <dgm:spPr/>
      <dgm:t>
        <a:bodyPr/>
        <a:lstStyle/>
        <a:p>
          <a:endParaRPr lang="en-US"/>
        </a:p>
      </dgm:t>
    </dgm:pt>
    <dgm:pt modelId="{82E58C8B-BE74-4C39-A4C0-1AD0EFE39751}" type="pres">
      <dgm:prSet presAssocID="{77FECAB1-403A-406B-8971-35EC2792A005}" presName="parentText" presStyleLbl="node1" presStyleIdx="3" presStyleCnt="5">
        <dgm:presLayoutVars>
          <dgm:chMax val="0"/>
          <dgm:bulletEnabled val="1"/>
        </dgm:presLayoutVars>
      </dgm:prSet>
      <dgm:spPr/>
      <dgm:t>
        <a:bodyPr/>
        <a:lstStyle/>
        <a:p>
          <a:endParaRPr lang="en-US"/>
        </a:p>
      </dgm:t>
    </dgm:pt>
    <dgm:pt modelId="{B3266C11-A9E8-421E-BC2F-1C7FA4BBF46C}" type="pres">
      <dgm:prSet presAssocID="{77FECAB1-403A-406B-8971-35EC2792A005}" presName="negativeSpace" presStyleCnt="0"/>
      <dgm:spPr/>
    </dgm:pt>
    <dgm:pt modelId="{0191AFDF-5FC9-4310-B9A2-DAE599A5D7E6}" type="pres">
      <dgm:prSet presAssocID="{77FECAB1-403A-406B-8971-35EC2792A005}" presName="childText" presStyleLbl="conFgAcc1" presStyleIdx="3" presStyleCnt="5">
        <dgm:presLayoutVars>
          <dgm:bulletEnabled val="1"/>
        </dgm:presLayoutVars>
      </dgm:prSet>
      <dgm:spPr/>
    </dgm:pt>
    <dgm:pt modelId="{53CB1070-7876-48B0-8367-C62948EA37DC}" type="pres">
      <dgm:prSet presAssocID="{6D559043-DE85-4B62-8B34-AE8E333745B4}" presName="spaceBetweenRectangles" presStyleCnt="0"/>
      <dgm:spPr/>
    </dgm:pt>
    <dgm:pt modelId="{E64EE6F9-8A93-4AD2-8E25-7DE04FFD3527}" type="pres">
      <dgm:prSet presAssocID="{C1BA5591-B3F1-41F4-A042-CEC8E6115776}" presName="parentLin" presStyleCnt="0"/>
      <dgm:spPr/>
      <dgm:t>
        <a:bodyPr/>
        <a:lstStyle/>
        <a:p>
          <a:endParaRPr lang="en-US"/>
        </a:p>
      </dgm:t>
    </dgm:pt>
    <dgm:pt modelId="{B6E19AA1-BECC-4D9D-A045-F321808D3867}" type="pres">
      <dgm:prSet presAssocID="{C1BA5591-B3F1-41F4-A042-CEC8E6115776}" presName="parentLeftMargin" presStyleLbl="node1" presStyleIdx="3" presStyleCnt="5"/>
      <dgm:spPr/>
      <dgm:t>
        <a:bodyPr/>
        <a:lstStyle/>
        <a:p>
          <a:endParaRPr lang="en-US"/>
        </a:p>
      </dgm:t>
    </dgm:pt>
    <dgm:pt modelId="{8967E39E-9A48-427E-87A9-B00ACFFD575E}" type="pres">
      <dgm:prSet presAssocID="{C1BA5591-B3F1-41F4-A042-CEC8E6115776}" presName="parentText" presStyleLbl="node1" presStyleIdx="4" presStyleCnt="5">
        <dgm:presLayoutVars>
          <dgm:chMax val="0"/>
          <dgm:bulletEnabled val="1"/>
        </dgm:presLayoutVars>
      </dgm:prSet>
      <dgm:spPr/>
      <dgm:t>
        <a:bodyPr/>
        <a:lstStyle/>
        <a:p>
          <a:endParaRPr lang="en-US"/>
        </a:p>
      </dgm:t>
    </dgm:pt>
    <dgm:pt modelId="{EA664196-98F4-4483-8643-1679FA14B2BD}" type="pres">
      <dgm:prSet presAssocID="{C1BA5591-B3F1-41F4-A042-CEC8E6115776}" presName="negativeSpace" presStyleCnt="0"/>
      <dgm:spPr/>
      <dgm:t>
        <a:bodyPr/>
        <a:lstStyle/>
        <a:p>
          <a:endParaRPr lang="en-US"/>
        </a:p>
      </dgm:t>
    </dgm:pt>
    <dgm:pt modelId="{0C4FECA6-1D68-4E21-89E0-01C8D2DA3D28}" type="pres">
      <dgm:prSet presAssocID="{C1BA5591-B3F1-41F4-A042-CEC8E6115776}" presName="childText" presStyleLbl="conFgAcc1" presStyleIdx="4" presStyleCnt="5">
        <dgm:presLayoutVars>
          <dgm:bulletEnabled val="1"/>
        </dgm:presLayoutVars>
      </dgm:prSet>
      <dgm:spPr/>
      <dgm:t>
        <a:bodyPr/>
        <a:lstStyle/>
        <a:p>
          <a:endParaRPr lang="en-US"/>
        </a:p>
      </dgm:t>
    </dgm:pt>
  </dgm:ptLst>
  <dgm:cxnLst>
    <dgm:cxn modelId="{C2225DD5-A6FB-4DEE-99EF-307EF7D64117}" type="presOf" srcId="{77FECAB1-403A-406B-8971-35EC2792A005}" destId="{70A875EE-A616-4D88-B801-BC8655A1594E}" srcOrd="0" destOrd="0" presId="urn:microsoft.com/office/officeart/2005/8/layout/list1"/>
    <dgm:cxn modelId="{4110BC13-32B8-4424-9070-E059CDBE1941}" srcId="{881F2D4A-13D1-45D3-A73D-C7BB9CAE9F5A}" destId="{1F0765B9-D523-48F9-ABCF-7661E3C88335}" srcOrd="0" destOrd="0" parTransId="{E069B916-6E62-4531-A8D2-C729180D44FB}" sibTransId="{D487DB45-7568-43EF-AECC-53B042E8F26A}"/>
    <dgm:cxn modelId="{9914CF4F-0EA2-4516-AF54-331670DC275D}" srcId="{881F2D4A-13D1-45D3-A73D-C7BB9CAE9F5A}" destId="{707FCF36-E062-4464-90B7-29F724AD2A0C}" srcOrd="2" destOrd="0" parTransId="{DA37557E-B6FB-475A-9245-30E4AB840192}" sibTransId="{CC71B35B-5B45-4698-873E-19367B5B5D74}"/>
    <dgm:cxn modelId="{E3C10A57-5745-48AE-B8A0-CF5DCBFDDBB9}" srcId="{881F2D4A-13D1-45D3-A73D-C7BB9CAE9F5A}" destId="{77FECAB1-403A-406B-8971-35EC2792A005}" srcOrd="3" destOrd="0" parTransId="{6D94E319-7185-4B5E-BE69-02A27FA5ECD5}" sibTransId="{6D559043-DE85-4B62-8B34-AE8E333745B4}"/>
    <dgm:cxn modelId="{90F26935-352F-4998-9BE3-DF99D31E71FD}" type="presOf" srcId="{77FECAB1-403A-406B-8971-35EC2792A005}" destId="{82E58C8B-BE74-4C39-A4C0-1AD0EFE39751}" srcOrd="1" destOrd="0" presId="urn:microsoft.com/office/officeart/2005/8/layout/list1"/>
    <dgm:cxn modelId="{9539EF94-718C-4034-87FB-55F6D2561EFD}" type="presOf" srcId="{C1BA5591-B3F1-41F4-A042-CEC8E6115776}" destId="{B6E19AA1-BECC-4D9D-A045-F321808D3867}" srcOrd="0" destOrd="0" presId="urn:microsoft.com/office/officeart/2005/8/layout/list1"/>
    <dgm:cxn modelId="{61909D47-DDC8-476B-A1BF-6AF661809154}" type="presOf" srcId="{2A697122-2CA3-4EB6-ABD2-1659DBE12D94}" destId="{10D00069-614E-4CF4-9E63-303D96D37FEC}" srcOrd="1" destOrd="0" presId="urn:microsoft.com/office/officeart/2005/8/layout/list1"/>
    <dgm:cxn modelId="{2586900C-5892-403E-9706-E80E68B8EC1D}" type="presOf" srcId="{1F0765B9-D523-48F9-ABCF-7661E3C88335}" destId="{0F74AE96-D50B-4381-90EC-EDB2F3C62199}" srcOrd="0" destOrd="0" presId="urn:microsoft.com/office/officeart/2005/8/layout/list1"/>
    <dgm:cxn modelId="{B03EE431-0ECA-4CB1-904A-FAEF06DA10FB}" type="presOf" srcId="{2A697122-2CA3-4EB6-ABD2-1659DBE12D94}" destId="{90B2A2BC-DD20-45C4-9EA9-E934281A4B42}" srcOrd="0" destOrd="0" presId="urn:microsoft.com/office/officeart/2005/8/layout/list1"/>
    <dgm:cxn modelId="{AABFAE58-E8EA-4737-BBDC-112477E5D1CD}" type="presOf" srcId="{707FCF36-E062-4464-90B7-29F724AD2A0C}" destId="{F69DD180-885B-42B8-8A1C-F3CC1BD59C2A}" srcOrd="1" destOrd="0" presId="urn:microsoft.com/office/officeart/2005/8/layout/list1"/>
    <dgm:cxn modelId="{07D3D7EE-8250-4216-869E-54332AA20F06}" type="presOf" srcId="{1F0765B9-D523-48F9-ABCF-7661E3C88335}" destId="{8B9EB7B6-DADD-47DA-8D92-3837642E16A5}" srcOrd="1" destOrd="0" presId="urn:microsoft.com/office/officeart/2005/8/layout/list1"/>
    <dgm:cxn modelId="{525B8923-90A0-4C05-9991-BA4156CA3041}" type="presOf" srcId="{881F2D4A-13D1-45D3-A73D-C7BB9CAE9F5A}" destId="{5157CEC6-AB87-4C50-92E8-A41F3E4D0782}" srcOrd="0" destOrd="0" presId="urn:microsoft.com/office/officeart/2005/8/layout/list1"/>
    <dgm:cxn modelId="{28A0F4EB-5E78-4E1C-B57D-E0EC23803655}" type="presOf" srcId="{707FCF36-E062-4464-90B7-29F724AD2A0C}" destId="{CE93E52F-4A05-40EA-9DD5-A380DBF8536B}" srcOrd="0" destOrd="0" presId="urn:microsoft.com/office/officeart/2005/8/layout/list1"/>
    <dgm:cxn modelId="{04116700-6F9C-4328-B97C-81D8EE0A892B}" srcId="{881F2D4A-13D1-45D3-A73D-C7BB9CAE9F5A}" destId="{C1BA5591-B3F1-41F4-A042-CEC8E6115776}" srcOrd="4" destOrd="0" parTransId="{F268D27B-D604-4E2E-AA6F-F882DD419421}" sibTransId="{41B9490B-99CF-4005-BC1F-63B41DEB7B9D}"/>
    <dgm:cxn modelId="{6C2327D0-188E-42B6-8404-6729CC603E28}" type="presOf" srcId="{C1BA5591-B3F1-41F4-A042-CEC8E6115776}" destId="{8967E39E-9A48-427E-87A9-B00ACFFD575E}" srcOrd="1" destOrd="0" presId="urn:microsoft.com/office/officeart/2005/8/layout/list1"/>
    <dgm:cxn modelId="{F97988B6-3341-401D-A014-A032F51B7748}" srcId="{881F2D4A-13D1-45D3-A73D-C7BB9CAE9F5A}" destId="{2A697122-2CA3-4EB6-ABD2-1659DBE12D94}" srcOrd="1" destOrd="0" parTransId="{9A85886C-6DD2-499F-88E3-DBEB4884FDCF}" sibTransId="{74A5F2C1-DF25-4E5E-8167-711A747D7854}"/>
    <dgm:cxn modelId="{ABFF411A-355D-4BD7-AF61-22F033416201}" type="presParOf" srcId="{5157CEC6-AB87-4C50-92E8-A41F3E4D0782}" destId="{0CD86551-283F-4816-A15A-53C3ABE66D84}" srcOrd="0" destOrd="0" presId="urn:microsoft.com/office/officeart/2005/8/layout/list1"/>
    <dgm:cxn modelId="{4725BCAA-02AC-4435-A6BA-D833647EBE07}" type="presParOf" srcId="{0CD86551-283F-4816-A15A-53C3ABE66D84}" destId="{0F74AE96-D50B-4381-90EC-EDB2F3C62199}" srcOrd="0" destOrd="0" presId="urn:microsoft.com/office/officeart/2005/8/layout/list1"/>
    <dgm:cxn modelId="{E4D5E607-A2C4-43B0-83D7-1E25837DD609}" type="presParOf" srcId="{0CD86551-283F-4816-A15A-53C3ABE66D84}" destId="{8B9EB7B6-DADD-47DA-8D92-3837642E16A5}" srcOrd="1" destOrd="0" presId="urn:microsoft.com/office/officeart/2005/8/layout/list1"/>
    <dgm:cxn modelId="{5F366C55-ED22-468F-AF6E-6AE401EAACE0}" type="presParOf" srcId="{5157CEC6-AB87-4C50-92E8-A41F3E4D0782}" destId="{D5F2C2EC-144D-4148-B5B2-8A981953A61E}" srcOrd="1" destOrd="0" presId="urn:microsoft.com/office/officeart/2005/8/layout/list1"/>
    <dgm:cxn modelId="{B57DE2C1-D7C8-4C90-BEC1-52956C099A62}" type="presParOf" srcId="{5157CEC6-AB87-4C50-92E8-A41F3E4D0782}" destId="{1FE1A4D8-3C10-463D-BD26-2872EA6EE770}" srcOrd="2" destOrd="0" presId="urn:microsoft.com/office/officeart/2005/8/layout/list1"/>
    <dgm:cxn modelId="{A2A8874A-39E1-4EF9-9828-2798EC688454}" type="presParOf" srcId="{5157CEC6-AB87-4C50-92E8-A41F3E4D0782}" destId="{F580AFB3-EECD-40A6-A88D-B8F5D5FA3143}" srcOrd="3" destOrd="0" presId="urn:microsoft.com/office/officeart/2005/8/layout/list1"/>
    <dgm:cxn modelId="{C17A20A8-883D-4382-978A-133BC9920A2A}" type="presParOf" srcId="{5157CEC6-AB87-4C50-92E8-A41F3E4D0782}" destId="{22FD1B3C-95D5-4634-A015-3AFCD10BA03D}" srcOrd="4" destOrd="0" presId="urn:microsoft.com/office/officeart/2005/8/layout/list1"/>
    <dgm:cxn modelId="{85F363AE-0F71-4234-9014-67874C82E831}" type="presParOf" srcId="{22FD1B3C-95D5-4634-A015-3AFCD10BA03D}" destId="{90B2A2BC-DD20-45C4-9EA9-E934281A4B42}" srcOrd="0" destOrd="0" presId="urn:microsoft.com/office/officeart/2005/8/layout/list1"/>
    <dgm:cxn modelId="{86242AEB-5A30-4FB7-822D-8A2182F99D7C}" type="presParOf" srcId="{22FD1B3C-95D5-4634-A015-3AFCD10BA03D}" destId="{10D00069-614E-4CF4-9E63-303D96D37FEC}" srcOrd="1" destOrd="0" presId="urn:microsoft.com/office/officeart/2005/8/layout/list1"/>
    <dgm:cxn modelId="{EB567C33-2C99-487B-8840-C835F8919B7A}" type="presParOf" srcId="{5157CEC6-AB87-4C50-92E8-A41F3E4D0782}" destId="{447A0A69-B668-4EA5-B10E-89B149469406}" srcOrd="5" destOrd="0" presId="urn:microsoft.com/office/officeart/2005/8/layout/list1"/>
    <dgm:cxn modelId="{9E8A0C3D-2724-4798-955C-4FF63F858259}" type="presParOf" srcId="{5157CEC6-AB87-4C50-92E8-A41F3E4D0782}" destId="{9F992326-6F9D-457D-ACB0-E9676DB09BF0}" srcOrd="6" destOrd="0" presId="urn:microsoft.com/office/officeart/2005/8/layout/list1"/>
    <dgm:cxn modelId="{78A0D017-8BCF-4061-82D8-2D20C048C8F4}" type="presParOf" srcId="{5157CEC6-AB87-4C50-92E8-A41F3E4D0782}" destId="{BD38D6E9-417E-4FCC-B78E-EEA6D87F4455}" srcOrd="7" destOrd="0" presId="urn:microsoft.com/office/officeart/2005/8/layout/list1"/>
    <dgm:cxn modelId="{391CDACE-2D3F-4EA6-8601-EDED1C42622F}" type="presParOf" srcId="{5157CEC6-AB87-4C50-92E8-A41F3E4D0782}" destId="{1812D10C-90C1-4E8D-BD19-F67B2025F97A}" srcOrd="8" destOrd="0" presId="urn:microsoft.com/office/officeart/2005/8/layout/list1"/>
    <dgm:cxn modelId="{6B05E622-E73C-432D-B1EF-1EA88872F18B}" type="presParOf" srcId="{1812D10C-90C1-4E8D-BD19-F67B2025F97A}" destId="{CE93E52F-4A05-40EA-9DD5-A380DBF8536B}" srcOrd="0" destOrd="0" presId="urn:microsoft.com/office/officeart/2005/8/layout/list1"/>
    <dgm:cxn modelId="{575F3B01-73A7-42D8-B0A5-CDD80531675C}" type="presParOf" srcId="{1812D10C-90C1-4E8D-BD19-F67B2025F97A}" destId="{F69DD180-885B-42B8-8A1C-F3CC1BD59C2A}" srcOrd="1" destOrd="0" presId="urn:microsoft.com/office/officeart/2005/8/layout/list1"/>
    <dgm:cxn modelId="{AA9DAF76-8106-4D5B-AB6D-2278295D14DC}" type="presParOf" srcId="{5157CEC6-AB87-4C50-92E8-A41F3E4D0782}" destId="{8E192DD1-3257-4F4D-A67D-F0A338B195B1}" srcOrd="9" destOrd="0" presId="urn:microsoft.com/office/officeart/2005/8/layout/list1"/>
    <dgm:cxn modelId="{298EC62E-78D7-4412-A53E-F7AB47E8E502}" type="presParOf" srcId="{5157CEC6-AB87-4C50-92E8-A41F3E4D0782}" destId="{EFD98604-B9DA-485D-9224-61213B0806F2}" srcOrd="10" destOrd="0" presId="urn:microsoft.com/office/officeart/2005/8/layout/list1"/>
    <dgm:cxn modelId="{05CD71A3-6654-405F-B848-ABA1F054F8D8}" type="presParOf" srcId="{5157CEC6-AB87-4C50-92E8-A41F3E4D0782}" destId="{142DADE0-27AC-4F43-B83B-E50B8249E300}" srcOrd="11" destOrd="0" presId="urn:microsoft.com/office/officeart/2005/8/layout/list1"/>
    <dgm:cxn modelId="{E3E09BE8-2317-4316-9727-9E19C31E9F9D}" type="presParOf" srcId="{5157CEC6-AB87-4C50-92E8-A41F3E4D0782}" destId="{13D2D648-A833-4FB2-A532-B83144700E6F}" srcOrd="12" destOrd="0" presId="urn:microsoft.com/office/officeart/2005/8/layout/list1"/>
    <dgm:cxn modelId="{09E7E875-13AD-4F2E-996A-33DA1DF554CC}" type="presParOf" srcId="{13D2D648-A833-4FB2-A532-B83144700E6F}" destId="{70A875EE-A616-4D88-B801-BC8655A1594E}" srcOrd="0" destOrd="0" presId="urn:microsoft.com/office/officeart/2005/8/layout/list1"/>
    <dgm:cxn modelId="{C715F8C3-0C2B-4539-9D69-83BF26269394}" type="presParOf" srcId="{13D2D648-A833-4FB2-A532-B83144700E6F}" destId="{82E58C8B-BE74-4C39-A4C0-1AD0EFE39751}" srcOrd="1" destOrd="0" presId="urn:microsoft.com/office/officeart/2005/8/layout/list1"/>
    <dgm:cxn modelId="{B1D39E86-3E0D-44CD-9671-B519DDC4815F}" type="presParOf" srcId="{5157CEC6-AB87-4C50-92E8-A41F3E4D0782}" destId="{B3266C11-A9E8-421E-BC2F-1C7FA4BBF46C}" srcOrd="13" destOrd="0" presId="urn:microsoft.com/office/officeart/2005/8/layout/list1"/>
    <dgm:cxn modelId="{4BA117D9-73B1-40CD-9BD4-71AFB8F69829}" type="presParOf" srcId="{5157CEC6-AB87-4C50-92E8-A41F3E4D0782}" destId="{0191AFDF-5FC9-4310-B9A2-DAE599A5D7E6}" srcOrd="14" destOrd="0" presId="urn:microsoft.com/office/officeart/2005/8/layout/list1"/>
    <dgm:cxn modelId="{4438943C-79A6-4C45-9089-CA89543B25A2}" type="presParOf" srcId="{5157CEC6-AB87-4C50-92E8-A41F3E4D0782}" destId="{53CB1070-7876-48B0-8367-C62948EA37DC}" srcOrd="15" destOrd="0" presId="urn:microsoft.com/office/officeart/2005/8/layout/list1"/>
    <dgm:cxn modelId="{6D85740C-AD91-4542-83B0-710624DF794D}" type="presParOf" srcId="{5157CEC6-AB87-4C50-92E8-A41F3E4D0782}" destId="{E64EE6F9-8A93-4AD2-8E25-7DE04FFD3527}" srcOrd="16" destOrd="0" presId="urn:microsoft.com/office/officeart/2005/8/layout/list1"/>
    <dgm:cxn modelId="{5A97F100-1885-4137-910C-32BD6034E0D2}" type="presParOf" srcId="{E64EE6F9-8A93-4AD2-8E25-7DE04FFD3527}" destId="{B6E19AA1-BECC-4D9D-A045-F321808D3867}" srcOrd="0" destOrd="0" presId="urn:microsoft.com/office/officeart/2005/8/layout/list1"/>
    <dgm:cxn modelId="{3C6AD41A-0263-4234-89A6-57C5A05A51B6}" type="presParOf" srcId="{E64EE6F9-8A93-4AD2-8E25-7DE04FFD3527}" destId="{8967E39E-9A48-427E-87A9-B00ACFFD575E}" srcOrd="1" destOrd="0" presId="urn:microsoft.com/office/officeart/2005/8/layout/list1"/>
    <dgm:cxn modelId="{A1BA53BC-0096-4E19-8697-3899BE2CDF90}" type="presParOf" srcId="{5157CEC6-AB87-4C50-92E8-A41F3E4D0782}" destId="{EA664196-98F4-4483-8643-1679FA14B2BD}" srcOrd="17" destOrd="0" presId="urn:microsoft.com/office/officeart/2005/8/layout/list1"/>
    <dgm:cxn modelId="{BCE17964-2B57-4DF0-9FC2-F43268D6635F}" type="presParOf" srcId="{5157CEC6-AB87-4C50-92E8-A41F3E4D0782}" destId="{0C4FECA6-1D68-4E21-89E0-01C8D2DA3D28}"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8A97A54F-FA96-4077-A513-F9E3BC68DF58}" type="doc">
      <dgm:prSet loTypeId="urn:microsoft.com/office/officeart/2008/layout/VerticalCurvedList" loCatId="list" qsTypeId="urn:microsoft.com/office/officeart/2005/8/quickstyle/simple1" qsCatId="simple" csTypeId="urn:microsoft.com/office/officeart/2005/8/colors/accent5_2" csCatId="accent5" phldr="1"/>
      <dgm:spPr/>
      <dgm:t>
        <a:bodyPr/>
        <a:lstStyle/>
        <a:p>
          <a:endParaRPr lang="en-US"/>
        </a:p>
      </dgm:t>
    </dgm:pt>
    <dgm:pt modelId="{0700F7A0-1BEE-455B-9B87-50BF92ADACE9}">
      <dgm:prSet phldrT="[Text]"/>
      <dgm:spPr/>
      <dgm:t>
        <a:bodyPr/>
        <a:lstStyle/>
        <a:p>
          <a:r>
            <a:rPr lang="en-US" dirty="0" smtClean="0">
              <a:latin typeface="Segoe UI" panose="020B0502040204020203" pitchFamily="34" charset="0"/>
              <a:cs typeface="Segoe UI" panose="020B0502040204020203" pitchFamily="34" charset="0"/>
            </a:rPr>
            <a:t>Campaign, mission information</a:t>
          </a:r>
          <a:endParaRPr lang="en-US" dirty="0">
            <a:latin typeface="Segoe UI" panose="020B0502040204020203" pitchFamily="34" charset="0"/>
            <a:cs typeface="Segoe UI" panose="020B0502040204020203" pitchFamily="34" charset="0"/>
          </a:endParaRPr>
        </a:p>
      </dgm:t>
    </dgm:pt>
    <dgm:pt modelId="{44551BF4-AF70-4085-9142-537D891E0639}" type="parTrans" cxnId="{3D924F91-0073-4731-AA4F-93A9F3044B02}">
      <dgm:prSet/>
      <dgm:spPr/>
      <dgm:t>
        <a:bodyPr/>
        <a:lstStyle/>
        <a:p>
          <a:endParaRPr lang="en-US"/>
        </a:p>
      </dgm:t>
    </dgm:pt>
    <dgm:pt modelId="{2FB512FA-C6AE-44A5-A111-5085AE44532B}" type="sibTrans" cxnId="{3D924F91-0073-4731-AA4F-93A9F3044B02}">
      <dgm:prSet/>
      <dgm:spPr/>
      <dgm:t>
        <a:bodyPr/>
        <a:lstStyle/>
        <a:p>
          <a:endParaRPr lang="en-US"/>
        </a:p>
      </dgm:t>
    </dgm:pt>
    <dgm:pt modelId="{BA6A512E-8BB1-4B1B-B1D8-EB9B25D31653}">
      <dgm:prSet phldrT="[Text]"/>
      <dgm:spPr/>
      <dgm:t>
        <a:bodyPr/>
        <a:lstStyle/>
        <a:p>
          <a:r>
            <a:rPr lang="en-US" dirty="0" smtClean="0">
              <a:latin typeface="Segoe UI" panose="020B0502040204020203" pitchFamily="34" charset="0"/>
              <a:cs typeface="Segoe UI" panose="020B0502040204020203" pitchFamily="34" charset="0"/>
            </a:rPr>
            <a:t>Do statistics male, female</a:t>
          </a:r>
          <a:endParaRPr lang="en-US" dirty="0">
            <a:latin typeface="Segoe UI" panose="020B0502040204020203" pitchFamily="34" charset="0"/>
            <a:cs typeface="Segoe UI" panose="020B0502040204020203" pitchFamily="34" charset="0"/>
          </a:endParaRPr>
        </a:p>
      </dgm:t>
    </dgm:pt>
    <dgm:pt modelId="{BEE04EE4-232B-4474-875A-0D599CDC5C99}" type="parTrans" cxnId="{F803796F-336A-4520-ACA3-49AD6AEA3FCA}">
      <dgm:prSet/>
      <dgm:spPr/>
      <dgm:t>
        <a:bodyPr/>
        <a:lstStyle/>
        <a:p>
          <a:endParaRPr lang="en-US"/>
        </a:p>
      </dgm:t>
    </dgm:pt>
    <dgm:pt modelId="{DF6BD9B8-6A9A-4527-A04E-61363DDC4193}" type="sibTrans" cxnId="{F803796F-336A-4520-ACA3-49AD6AEA3FCA}">
      <dgm:prSet/>
      <dgm:spPr/>
      <dgm:t>
        <a:bodyPr/>
        <a:lstStyle/>
        <a:p>
          <a:endParaRPr lang="en-US"/>
        </a:p>
      </dgm:t>
    </dgm:pt>
    <dgm:pt modelId="{46C37163-16BE-493F-AB9D-5FA6CDD834A6}">
      <dgm:prSet phldrT="[Text]"/>
      <dgm:spPr/>
      <dgm:t>
        <a:bodyPr/>
        <a:lstStyle/>
        <a:p>
          <a:r>
            <a:rPr lang="en-US" dirty="0" smtClean="0">
              <a:latin typeface="Segoe UI" panose="020B0502040204020203" pitchFamily="34" charset="0"/>
              <a:cs typeface="Segoe UI" panose="020B0502040204020203" pitchFamily="34" charset="0"/>
            </a:rPr>
            <a:t>Manage company account</a:t>
          </a:r>
          <a:endParaRPr lang="en-US" dirty="0">
            <a:latin typeface="Segoe UI" panose="020B0502040204020203" pitchFamily="34" charset="0"/>
            <a:cs typeface="Segoe UI" panose="020B0502040204020203" pitchFamily="34" charset="0"/>
          </a:endParaRPr>
        </a:p>
      </dgm:t>
    </dgm:pt>
    <dgm:pt modelId="{1F95988D-640D-44CD-843D-A8C36E12BE40}" type="parTrans" cxnId="{C49C37C1-8D27-4ACE-B72B-A5ABD15E7355}">
      <dgm:prSet/>
      <dgm:spPr/>
      <dgm:t>
        <a:bodyPr/>
        <a:lstStyle/>
        <a:p>
          <a:endParaRPr lang="en-US"/>
        </a:p>
      </dgm:t>
    </dgm:pt>
    <dgm:pt modelId="{AACEC188-572A-4B70-A487-11AD487A28F3}" type="sibTrans" cxnId="{C49C37C1-8D27-4ACE-B72B-A5ABD15E7355}">
      <dgm:prSet/>
      <dgm:spPr/>
      <dgm:t>
        <a:bodyPr/>
        <a:lstStyle/>
        <a:p>
          <a:endParaRPr lang="en-US"/>
        </a:p>
      </dgm:t>
    </dgm:pt>
    <dgm:pt modelId="{561C39ED-31EF-4BEB-B4E3-649A4A20C129}" type="pres">
      <dgm:prSet presAssocID="{8A97A54F-FA96-4077-A513-F9E3BC68DF58}" presName="Name0" presStyleCnt="0">
        <dgm:presLayoutVars>
          <dgm:chMax val="7"/>
          <dgm:chPref val="7"/>
          <dgm:dir/>
        </dgm:presLayoutVars>
      </dgm:prSet>
      <dgm:spPr/>
      <dgm:t>
        <a:bodyPr/>
        <a:lstStyle/>
        <a:p>
          <a:endParaRPr lang="en-US"/>
        </a:p>
      </dgm:t>
    </dgm:pt>
    <dgm:pt modelId="{EAC8536B-32D3-4F40-9C98-A41710D18AD8}" type="pres">
      <dgm:prSet presAssocID="{8A97A54F-FA96-4077-A513-F9E3BC68DF58}" presName="Name1" presStyleCnt="0"/>
      <dgm:spPr/>
      <dgm:t>
        <a:bodyPr/>
        <a:lstStyle/>
        <a:p>
          <a:endParaRPr lang="en-US"/>
        </a:p>
      </dgm:t>
    </dgm:pt>
    <dgm:pt modelId="{CE068E84-6E46-44D7-A325-385F2240983A}" type="pres">
      <dgm:prSet presAssocID="{8A97A54F-FA96-4077-A513-F9E3BC68DF58}" presName="cycle" presStyleCnt="0"/>
      <dgm:spPr/>
      <dgm:t>
        <a:bodyPr/>
        <a:lstStyle/>
        <a:p>
          <a:endParaRPr lang="en-US"/>
        </a:p>
      </dgm:t>
    </dgm:pt>
    <dgm:pt modelId="{F2D12B48-7394-4F13-8571-D43866EA8DB6}" type="pres">
      <dgm:prSet presAssocID="{8A97A54F-FA96-4077-A513-F9E3BC68DF58}" presName="srcNode" presStyleLbl="node1" presStyleIdx="0" presStyleCnt="3"/>
      <dgm:spPr/>
      <dgm:t>
        <a:bodyPr/>
        <a:lstStyle/>
        <a:p>
          <a:endParaRPr lang="en-US"/>
        </a:p>
      </dgm:t>
    </dgm:pt>
    <dgm:pt modelId="{2FE5968A-3063-4C9E-BFC6-CAF4F5EFEDDE}" type="pres">
      <dgm:prSet presAssocID="{8A97A54F-FA96-4077-A513-F9E3BC68DF58}" presName="conn" presStyleLbl="parChTrans1D2" presStyleIdx="0" presStyleCnt="1"/>
      <dgm:spPr/>
      <dgm:t>
        <a:bodyPr/>
        <a:lstStyle/>
        <a:p>
          <a:endParaRPr lang="en-US"/>
        </a:p>
      </dgm:t>
    </dgm:pt>
    <dgm:pt modelId="{9BCD8916-C819-4140-AD2E-BF735D517447}" type="pres">
      <dgm:prSet presAssocID="{8A97A54F-FA96-4077-A513-F9E3BC68DF58}" presName="extraNode" presStyleLbl="node1" presStyleIdx="0" presStyleCnt="3"/>
      <dgm:spPr/>
      <dgm:t>
        <a:bodyPr/>
        <a:lstStyle/>
        <a:p>
          <a:endParaRPr lang="en-US"/>
        </a:p>
      </dgm:t>
    </dgm:pt>
    <dgm:pt modelId="{DA363458-C479-4854-8A0C-9142855D97C4}" type="pres">
      <dgm:prSet presAssocID="{8A97A54F-FA96-4077-A513-F9E3BC68DF58}" presName="dstNode" presStyleLbl="node1" presStyleIdx="0" presStyleCnt="3"/>
      <dgm:spPr/>
      <dgm:t>
        <a:bodyPr/>
        <a:lstStyle/>
        <a:p>
          <a:endParaRPr lang="en-US"/>
        </a:p>
      </dgm:t>
    </dgm:pt>
    <dgm:pt modelId="{3970B363-A159-4114-ADF7-C13DF7AC92AA}" type="pres">
      <dgm:prSet presAssocID="{0700F7A0-1BEE-455B-9B87-50BF92ADACE9}" presName="text_1" presStyleLbl="node1" presStyleIdx="0" presStyleCnt="3">
        <dgm:presLayoutVars>
          <dgm:bulletEnabled val="1"/>
        </dgm:presLayoutVars>
      </dgm:prSet>
      <dgm:spPr/>
      <dgm:t>
        <a:bodyPr/>
        <a:lstStyle/>
        <a:p>
          <a:endParaRPr lang="en-US"/>
        </a:p>
      </dgm:t>
    </dgm:pt>
    <dgm:pt modelId="{17444742-98AE-42A7-B4E2-6C3A56AE3A5B}" type="pres">
      <dgm:prSet presAssocID="{0700F7A0-1BEE-455B-9B87-50BF92ADACE9}" presName="accent_1" presStyleCnt="0"/>
      <dgm:spPr/>
    </dgm:pt>
    <dgm:pt modelId="{85D10109-6F3A-4E16-BBBD-EC6E242E3ABE}" type="pres">
      <dgm:prSet presAssocID="{0700F7A0-1BEE-455B-9B87-50BF92ADACE9}" presName="accentRepeatNode" presStyleLbl="solidFgAcc1" presStyleIdx="0" presStyleCnt="3"/>
      <dgm:spPr/>
      <dgm:t>
        <a:bodyPr/>
        <a:lstStyle/>
        <a:p>
          <a:endParaRPr lang="en-US"/>
        </a:p>
      </dgm:t>
    </dgm:pt>
    <dgm:pt modelId="{E6E6AFBC-CA66-46E1-85AF-E39E2EA49503}" type="pres">
      <dgm:prSet presAssocID="{BA6A512E-8BB1-4B1B-B1D8-EB9B25D31653}" presName="text_2" presStyleLbl="node1" presStyleIdx="1" presStyleCnt="3">
        <dgm:presLayoutVars>
          <dgm:bulletEnabled val="1"/>
        </dgm:presLayoutVars>
      </dgm:prSet>
      <dgm:spPr/>
      <dgm:t>
        <a:bodyPr/>
        <a:lstStyle/>
        <a:p>
          <a:endParaRPr lang="en-US"/>
        </a:p>
      </dgm:t>
    </dgm:pt>
    <dgm:pt modelId="{45858EF0-FD8B-490C-A480-C39CAF0A0020}" type="pres">
      <dgm:prSet presAssocID="{BA6A512E-8BB1-4B1B-B1D8-EB9B25D31653}" presName="accent_2" presStyleCnt="0"/>
      <dgm:spPr/>
    </dgm:pt>
    <dgm:pt modelId="{BE100A4A-B33F-4FAB-8842-89BBD827092B}" type="pres">
      <dgm:prSet presAssocID="{BA6A512E-8BB1-4B1B-B1D8-EB9B25D31653}" presName="accentRepeatNode" presStyleLbl="solidFgAcc1" presStyleIdx="1" presStyleCnt="3"/>
      <dgm:spPr/>
      <dgm:t>
        <a:bodyPr/>
        <a:lstStyle/>
        <a:p>
          <a:endParaRPr lang="en-US"/>
        </a:p>
      </dgm:t>
    </dgm:pt>
    <dgm:pt modelId="{50D65657-9CD4-406E-BA91-B4298DDD859F}" type="pres">
      <dgm:prSet presAssocID="{46C37163-16BE-493F-AB9D-5FA6CDD834A6}" presName="text_3" presStyleLbl="node1" presStyleIdx="2" presStyleCnt="3">
        <dgm:presLayoutVars>
          <dgm:bulletEnabled val="1"/>
        </dgm:presLayoutVars>
      </dgm:prSet>
      <dgm:spPr/>
      <dgm:t>
        <a:bodyPr/>
        <a:lstStyle/>
        <a:p>
          <a:endParaRPr lang="en-US"/>
        </a:p>
      </dgm:t>
    </dgm:pt>
    <dgm:pt modelId="{6B8C9DDE-079C-4455-B269-65A12E5DBAD5}" type="pres">
      <dgm:prSet presAssocID="{46C37163-16BE-493F-AB9D-5FA6CDD834A6}" presName="accent_3" presStyleCnt="0"/>
      <dgm:spPr/>
    </dgm:pt>
    <dgm:pt modelId="{868E2A73-04F6-4D74-B910-C95EE7887F7A}" type="pres">
      <dgm:prSet presAssocID="{46C37163-16BE-493F-AB9D-5FA6CDD834A6}" presName="accentRepeatNode" presStyleLbl="solidFgAcc1" presStyleIdx="2" presStyleCnt="3"/>
      <dgm:spPr/>
      <dgm:t>
        <a:bodyPr/>
        <a:lstStyle/>
        <a:p>
          <a:endParaRPr lang="en-US"/>
        </a:p>
      </dgm:t>
    </dgm:pt>
  </dgm:ptLst>
  <dgm:cxnLst>
    <dgm:cxn modelId="{FC38D36F-8C45-4563-82B9-64863502E22E}" type="presOf" srcId="{8A97A54F-FA96-4077-A513-F9E3BC68DF58}" destId="{561C39ED-31EF-4BEB-B4E3-649A4A20C129}" srcOrd="0" destOrd="0" presId="urn:microsoft.com/office/officeart/2008/layout/VerticalCurvedList"/>
    <dgm:cxn modelId="{F803796F-336A-4520-ACA3-49AD6AEA3FCA}" srcId="{8A97A54F-FA96-4077-A513-F9E3BC68DF58}" destId="{BA6A512E-8BB1-4B1B-B1D8-EB9B25D31653}" srcOrd="1" destOrd="0" parTransId="{BEE04EE4-232B-4474-875A-0D599CDC5C99}" sibTransId="{DF6BD9B8-6A9A-4527-A04E-61363DDC4193}"/>
    <dgm:cxn modelId="{D76F0766-0690-4A15-BB97-D521E40EE904}" type="presOf" srcId="{0700F7A0-1BEE-455B-9B87-50BF92ADACE9}" destId="{3970B363-A159-4114-ADF7-C13DF7AC92AA}" srcOrd="0" destOrd="0" presId="urn:microsoft.com/office/officeart/2008/layout/VerticalCurvedList"/>
    <dgm:cxn modelId="{653BB5B9-7462-4386-9BC9-F67112DF52CF}" type="presOf" srcId="{BA6A512E-8BB1-4B1B-B1D8-EB9B25D31653}" destId="{E6E6AFBC-CA66-46E1-85AF-E39E2EA49503}" srcOrd="0" destOrd="0" presId="urn:microsoft.com/office/officeart/2008/layout/VerticalCurvedList"/>
    <dgm:cxn modelId="{64A6FC70-B780-4D9F-8E63-EA96FE195FAA}" type="presOf" srcId="{2FB512FA-C6AE-44A5-A111-5085AE44532B}" destId="{2FE5968A-3063-4C9E-BFC6-CAF4F5EFEDDE}" srcOrd="0" destOrd="0" presId="urn:microsoft.com/office/officeart/2008/layout/VerticalCurvedList"/>
    <dgm:cxn modelId="{1151BD63-9C15-4A7E-BE3C-2BEBA41B7801}" type="presOf" srcId="{46C37163-16BE-493F-AB9D-5FA6CDD834A6}" destId="{50D65657-9CD4-406E-BA91-B4298DDD859F}" srcOrd="0" destOrd="0" presId="urn:microsoft.com/office/officeart/2008/layout/VerticalCurvedList"/>
    <dgm:cxn modelId="{3D924F91-0073-4731-AA4F-93A9F3044B02}" srcId="{8A97A54F-FA96-4077-A513-F9E3BC68DF58}" destId="{0700F7A0-1BEE-455B-9B87-50BF92ADACE9}" srcOrd="0" destOrd="0" parTransId="{44551BF4-AF70-4085-9142-537D891E0639}" sibTransId="{2FB512FA-C6AE-44A5-A111-5085AE44532B}"/>
    <dgm:cxn modelId="{C49C37C1-8D27-4ACE-B72B-A5ABD15E7355}" srcId="{8A97A54F-FA96-4077-A513-F9E3BC68DF58}" destId="{46C37163-16BE-493F-AB9D-5FA6CDD834A6}" srcOrd="2" destOrd="0" parTransId="{1F95988D-640D-44CD-843D-A8C36E12BE40}" sibTransId="{AACEC188-572A-4B70-A487-11AD487A28F3}"/>
    <dgm:cxn modelId="{C387EC65-744E-4781-AC5F-537FC007595D}" type="presParOf" srcId="{561C39ED-31EF-4BEB-B4E3-649A4A20C129}" destId="{EAC8536B-32D3-4F40-9C98-A41710D18AD8}" srcOrd="0" destOrd="0" presId="urn:microsoft.com/office/officeart/2008/layout/VerticalCurvedList"/>
    <dgm:cxn modelId="{859E8C8B-3618-4515-8CBB-784DB4C04E2D}" type="presParOf" srcId="{EAC8536B-32D3-4F40-9C98-A41710D18AD8}" destId="{CE068E84-6E46-44D7-A325-385F2240983A}" srcOrd="0" destOrd="0" presId="urn:microsoft.com/office/officeart/2008/layout/VerticalCurvedList"/>
    <dgm:cxn modelId="{1D0F5680-CB86-4DCF-A13F-A701010BCFA3}" type="presParOf" srcId="{CE068E84-6E46-44D7-A325-385F2240983A}" destId="{F2D12B48-7394-4F13-8571-D43866EA8DB6}" srcOrd="0" destOrd="0" presId="urn:microsoft.com/office/officeart/2008/layout/VerticalCurvedList"/>
    <dgm:cxn modelId="{D07D4C55-7E54-407C-A2F5-CDED558CDBA9}" type="presParOf" srcId="{CE068E84-6E46-44D7-A325-385F2240983A}" destId="{2FE5968A-3063-4C9E-BFC6-CAF4F5EFEDDE}" srcOrd="1" destOrd="0" presId="urn:microsoft.com/office/officeart/2008/layout/VerticalCurvedList"/>
    <dgm:cxn modelId="{1D17216B-553B-4891-833E-848965C6A15D}" type="presParOf" srcId="{CE068E84-6E46-44D7-A325-385F2240983A}" destId="{9BCD8916-C819-4140-AD2E-BF735D517447}" srcOrd="2" destOrd="0" presId="urn:microsoft.com/office/officeart/2008/layout/VerticalCurvedList"/>
    <dgm:cxn modelId="{16442005-A259-4FB1-B3CB-279B63083691}" type="presParOf" srcId="{CE068E84-6E46-44D7-A325-385F2240983A}" destId="{DA363458-C479-4854-8A0C-9142855D97C4}" srcOrd="3" destOrd="0" presId="urn:microsoft.com/office/officeart/2008/layout/VerticalCurvedList"/>
    <dgm:cxn modelId="{729BF048-A2BC-4CBA-AF38-6D10510785BB}" type="presParOf" srcId="{EAC8536B-32D3-4F40-9C98-A41710D18AD8}" destId="{3970B363-A159-4114-ADF7-C13DF7AC92AA}" srcOrd="1" destOrd="0" presId="urn:microsoft.com/office/officeart/2008/layout/VerticalCurvedList"/>
    <dgm:cxn modelId="{03141407-999D-4FAB-AB0A-723BC68128F5}" type="presParOf" srcId="{EAC8536B-32D3-4F40-9C98-A41710D18AD8}" destId="{17444742-98AE-42A7-B4E2-6C3A56AE3A5B}" srcOrd="2" destOrd="0" presId="urn:microsoft.com/office/officeart/2008/layout/VerticalCurvedList"/>
    <dgm:cxn modelId="{9EAEB716-FF1B-4456-BE41-088138C1561F}" type="presParOf" srcId="{17444742-98AE-42A7-B4E2-6C3A56AE3A5B}" destId="{85D10109-6F3A-4E16-BBBD-EC6E242E3ABE}" srcOrd="0" destOrd="0" presId="urn:microsoft.com/office/officeart/2008/layout/VerticalCurvedList"/>
    <dgm:cxn modelId="{8D0EFA12-073B-465E-887C-33220FB82464}" type="presParOf" srcId="{EAC8536B-32D3-4F40-9C98-A41710D18AD8}" destId="{E6E6AFBC-CA66-46E1-85AF-E39E2EA49503}" srcOrd="3" destOrd="0" presId="urn:microsoft.com/office/officeart/2008/layout/VerticalCurvedList"/>
    <dgm:cxn modelId="{4D39568A-0048-4A44-8E7F-07607A1BB5BB}" type="presParOf" srcId="{EAC8536B-32D3-4F40-9C98-A41710D18AD8}" destId="{45858EF0-FD8B-490C-A480-C39CAF0A0020}" srcOrd="4" destOrd="0" presId="urn:microsoft.com/office/officeart/2008/layout/VerticalCurvedList"/>
    <dgm:cxn modelId="{BF251B66-F47B-4FE9-AFB0-8EF337829699}" type="presParOf" srcId="{45858EF0-FD8B-490C-A480-C39CAF0A0020}" destId="{BE100A4A-B33F-4FAB-8842-89BBD827092B}" srcOrd="0" destOrd="0" presId="urn:microsoft.com/office/officeart/2008/layout/VerticalCurvedList"/>
    <dgm:cxn modelId="{EB10DDD8-1796-4CA6-B189-5AA98FB80553}" type="presParOf" srcId="{EAC8536B-32D3-4F40-9C98-A41710D18AD8}" destId="{50D65657-9CD4-406E-BA91-B4298DDD859F}" srcOrd="5" destOrd="0" presId="urn:microsoft.com/office/officeart/2008/layout/VerticalCurvedList"/>
    <dgm:cxn modelId="{5BCA69DE-28F8-45C4-B871-DAAF86D63DFC}" type="presParOf" srcId="{EAC8536B-32D3-4F40-9C98-A41710D18AD8}" destId="{6B8C9DDE-079C-4455-B269-65A12E5DBAD5}" srcOrd="6" destOrd="0" presId="urn:microsoft.com/office/officeart/2008/layout/VerticalCurvedList"/>
    <dgm:cxn modelId="{1879F3C3-5C0D-4C3F-ADFD-1BBA1E523537}" type="presParOf" srcId="{6B8C9DDE-079C-4455-B269-65A12E5DBAD5}" destId="{868E2A73-04F6-4D74-B910-C95EE7887F7A}"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228075A5-DD40-44ED-9D83-556B080CE038}" type="doc">
      <dgm:prSet loTypeId="urn:microsoft.com/office/officeart/2005/8/layout/list1" loCatId="list" qsTypeId="urn:microsoft.com/office/officeart/2005/8/quickstyle/simple1" qsCatId="simple" csTypeId="urn:microsoft.com/office/officeart/2005/8/colors/accent5_2" csCatId="accent5" phldr="1"/>
      <dgm:spPr/>
      <dgm:t>
        <a:bodyPr/>
        <a:lstStyle/>
        <a:p>
          <a:endParaRPr lang="en-US"/>
        </a:p>
      </dgm:t>
    </dgm:pt>
    <dgm:pt modelId="{F407C20B-8B4E-4C80-A097-AD2297ACDF32}">
      <dgm:prSet phldrT="[Text]" custT="1"/>
      <dgm:spPr/>
      <dgm:t>
        <a:bodyPr/>
        <a:lstStyle/>
        <a:p>
          <a:r>
            <a:rPr lang="en-US" sz="2400" smtClean="0">
              <a:latin typeface="Segoe UI" panose="020B0502040204020203" pitchFamily="34" charset="0"/>
              <a:cs typeface="Segoe UI" panose="020B0502040204020203" pitchFamily="34" charset="0"/>
            </a:rPr>
            <a:t>Nhận diện</a:t>
          </a:r>
          <a:endParaRPr lang="en-US" sz="2400">
            <a:latin typeface="Segoe UI" panose="020B0502040204020203" pitchFamily="34" charset="0"/>
            <a:cs typeface="Segoe UI" panose="020B0502040204020203" pitchFamily="34" charset="0"/>
          </a:endParaRPr>
        </a:p>
      </dgm:t>
    </dgm:pt>
    <dgm:pt modelId="{23C67956-3448-4905-966C-D508AB4C3536}" type="parTrans" cxnId="{F65CCFE4-08F6-4E5A-93A3-88C6DE2C0FD2}">
      <dgm:prSet/>
      <dgm:spPr/>
      <dgm:t>
        <a:bodyPr/>
        <a:lstStyle/>
        <a:p>
          <a:endParaRPr lang="en-US"/>
        </a:p>
      </dgm:t>
    </dgm:pt>
    <dgm:pt modelId="{A597A752-4BFC-49B9-8769-D92BB56D523B}" type="sibTrans" cxnId="{F65CCFE4-08F6-4E5A-93A3-88C6DE2C0FD2}">
      <dgm:prSet/>
      <dgm:spPr/>
      <dgm:t>
        <a:bodyPr/>
        <a:lstStyle/>
        <a:p>
          <a:endParaRPr lang="en-US"/>
        </a:p>
      </dgm:t>
    </dgm:pt>
    <dgm:pt modelId="{32BE3B79-FC86-4653-8D96-306A79810973}">
      <dgm:prSet phldrT="[Text]" custT="1"/>
      <dgm:spPr/>
      <dgm:t>
        <a:bodyPr/>
        <a:lstStyle/>
        <a:p>
          <a:r>
            <a:rPr lang="en-US" sz="2400" smtClean="0">
              <a:latin typeface="Segoe UI" panose="020B0502040204020203" pitchFamily="34" charset="0"/>
              <a:cs typeface="Segoe UI" panose="020B0502040204020203" pitchFamily="34" charset="0"/>
            </a:rPr>
            <a:t>Xây dựng môi trường ảo</a:t>
          </a:r>
        </a:p>
      </dgm:t>
    </dgm:pt>
    <dgm:pt modelId="{1A92C659-61D8-4FBF-8A0D-23013E5D4E35}" type="parTrans" cxnId="{6CB6874E-D4C7-48AC-A1F8-FC0C29FF98AF}">
      <dgm:prSet/>
      <dgm:spPr/>
      <dgm:t>
        <a:bodyPr/>
        <a:lstStyle/>
        <a:p>
          <a:endParaRPr lang="en-US"/>
        </a:p>
      </dgm:t>
    </dgm:pt>
    <dgm:pt modelId="{E30FD4C2-300B-464C-A0B5-EB63C8EC7730}" type="sibTrans" cxnId="{6CB6874E-D4C7-48AC-A1F8-FC0C29FF98AF}">
      <dgm:prSet/>
      <dgm:spPr/>
      <dgm:t>
        <a:bodyPr/>
        <a:lstStyle/>
        <a:p>
          <a:endParaRPr lang="en-US"/>
        </a:p>
      </dgm:t>
    </dgm:pt>
    <dgm:pt modelId="{386FE3EB-B962-4C0F-BDD7-8CAD78636564}">
      <dgm:prSet phldrT="[Text]" custT="1"/>
      <dgm:spPr/>
      <dgm:t>
        <a:bodyPr/>
        <a:lstStyle/>
        <a:p>
          <a:r>
            <a:rPr lang="en-US" sz="2400" smtClean="0">
              <a:latin typeface="Segoe UI" panose="020B0502040204020203" pitchFamily="34" charset="0"/>
              <a:cs typeface="Segoe UI" panose="020B0502040204020203" pitchFamily="34" charset="0"/>
            </a:rPr>
            <a:t>Lưu trữ đối tượng</a:t>
          </a:r>
          <a:endParaRPr lang="en-US" sz="2400">
            <a:latin typeface="Segoe UI" panose="020B0502040204020203" pitchFamily="34" charset="0"/>
            <a:cs typeface="Segoe UI" panose="020B0502040204020203" pitchFamily="34" charset="0"/>
          </a:endParaRPr>
        </a:p>
      </dgm:t>
    </dgm:pt>
    <dgm:pt modelId="{2DFB5A99-FEAD-4AE0-8B48-01D9E8E74AD6}" type="parTrans" cxnId="{DDD9D285-4548-4EC0-BFD3-E9F7208E6F9F}">
      <dgm:prSet/>
      <dgm:spPr/>
      <dgm:t>
        <a:bodyPr/>
        <a:lstStyle/>
        <a:p>
          <a:endParaRPr lang="en-US"/>
        </a:p>
      </dgm:t>
    </dgm:pt>
    <dgm:pt modelId="{58EFE15A-F4A6-40A7-A064-2CAFC18FF05E}" type="sibTrans" cxnId="{DDD9D285-4548-4EC0-BFD3-E9F7208E6F9F}">
      <dgm:prSet/>
      <dgm:spPr/>
      <dgm:t>
        <a:bodyPr/>
        <a:lstStyle/>
        <a:p>
          <a:endParaRPr lang="en-US"/>
        </a:p>
      </dgm:t>
    </dgm:pt>
    <dgm:pt modelId="{24B10EE4-47D3-4D74-A8D5-A67F345CA195}">
      <dgm:prSet custT="1"/>
      <dgm:spPr/>
      <dgm:t>
        <a:bodyPr/>
        <a:lstStyle/>
        <a:p>
          <a:r>
            <a:rPr lang="en-US" sz="2400" smtClean="0">
              <a:latin typeface="Segoe UI" panose="020B0502040204020203" pitchFamily="34" charset="0"/>
              <a:cs typeface="Segoe UI" panose="020B0502040204020203" pitchFamily="34" charset="0"/>
            </a:rPr>
            <a:t>Hình ảnh</a:t>
          </a:r>
          <a:endParaRPr lang="en-US" sz="2400">
            <a:latin typeface="Segoe UI" panose="020B0502040204020203" pitchFamily="34" charset="0"/>
            <a:cs typeface="Segoe UI" panose="020B0502040204020203" pitchFamily="34" charset="0"/>
          </a:endParaRPr>
        </a:p>
      </dgm:t>
    </dgm:pt>
    <dgm:pt modelId="{21D852F5-C620-4B0A-8B53-AD172FCA224A}" type="parTrans" cxnId="{1E07C31A-0F4E-4FE8-8FF1-E6D6CD0549B2}">
      <dgm:prSet/>
      <dgm:spPr/>
      <dgm:t>
        <a:bodyPr/>
        <a:lstStyle/>
        <a:p>
          <a:endParaRPr lang="en-US"/>
        </a:p>
      </dgm:t>
    </dgm:pt>
    <dgm:pt modelId="{A8E5B823-1E7B-40E8-A678-176F12546BB6}" type="sibTrans" cxnId="{1E07C31A-0F4E-4FE8-8FF1-E6D6CD0549B2}">
      <dgm:prSet/>
      <dgm:spPr/>
      <dgm:t>
        <a:bodyPr/>
        <a:lstStyle/>
        <a:p>
          <a:endParaRPr lang="en-US"/>
        </a:p>
      </dgm:t>
    </dgm:pt>
    <dgm:pt modelId="{667A0FD7-1AF3-4724-9F8F-B7510FAA195E}">
      <dgm:prSet custT="1"/>
      <dgm:spPr/>
      <dgm:t>
        <a:bodyPr/>
        <a:lstStyle/>
        <a:p>
          <a:r>
            <a:rPr lang="en-US" sz="2400" smtClean="0">
              <a:latin typeface="Segoe UI" panose="020B0502040204020203" pitchFamily="34" charset="0"/>
              <a:cs typeface="Segoe UI" panose="020B0502040204020203" pitchFamily="34" charset="0"/>
            </a:rPr>
            <a:t>Vật thể thực</a:t>
          </a:r>
          <a:endParaRPr lang="en-US" sz="2400">
            <a:latin typeface="Segoe UI" panose="020B0502040204020203" pitchFamily="34" charset="0"/>
            <a:cs typeface="Segoe UI" panose="020B0502040204020203" pitchFamily="34" charset="0"/>
          </a:endParaRPr>
        </a:p>
      </dgm:t>
    </dgm:pt>
    <dgm:pt modelId="{2B5C4E74-8A5C-462D-A1B2-D4969731694B}" type="parTrans" cxnId="{2C39B3CD-8445-4931-8B82-F2492039A1B7}">
      <dgm:prSet/>
      <dgm:spPr/>
      <dgm:t>
        <a:bodyPr/>
        <a:lstStyle/>
        <a:p>
          <a:endParaRPr lang="en-US"/>
        </a:p>
      </dgm:t>
    </dgm:pt>
    <dgm:pt modelId="{F8BACDAB-FBCA-4BF6-923C-BD4614544FA2}" type="sibTrans" cxnId="{2C39B3CD-8445-4931-8B82-F2492039A1B7}">
      <dgm:prSet/>
      <dgm:spPr/>
      <dgm:t>
        <a:bodyPr/>
        <a:lstStyle/>
        <a:p>
          <a:endParaRPr lang="en-US"/>
        </a:p>
      </dgm:t>
    </dgm:pt>
    <dgm:pt modelId="{DE5491EC-6970-419E-8A42-7E82FF00BC2A}">
      <dgm:prSet custT="1"/>
      <dgm:spPr/>
      <dgm:t>
        <a:bodyPr/>
        <a:lstStyle/>
        <a:p>
          <a:r>
            <a:rPr lang="en-US" sz="2400" smtClean="0">
              <a:latin typeface="Segoe UI" panose="020B0502040204020203" pitchFamily="34" charset="0"/>
              <a:cs typeface="Segoe UI" panose="020B0502040204020203" pitchFamily="34" charset="0"/>
            </a:rPr>
            <a:t>Văn bản</a:t>
          </a:r>
          <a:endParaRPr lang="en-US" sz="2400">
            <a:latin typeface="Segoe UI" panose="020B0502040204020203" pitchFamily="34" charset="0"/>
            <a:cs typeface="Segoe UI" panose="020B0502040204020203" pitchFamily="34" charset="0"/>
          </a:endParaRPr>
        </a:p>
      </dgm:t>
    </dgm:pt>
    <dgm:pt modelId="{1A43EF52-80C2-4D9B-944D-7E4F9D9AC3D1}" type="parTrans" cxnId="{3F70315C-7077-436B-BEE3-3C8DA186AF56}">
      <dgm:prSet/>
      <dgm:spPr/>
      <dgm:t>
        <a:bodyPr/>
        <a:lstStyle/>
        <a:p>
          <a:endParaRPr lang="en-US"/>
        </a:p>
      </dgm:t>
    </dgm:pt>
    <dgm:pt modelId="{76B67B74-BF0C-49FA-907C-3A38E27C1FDB}" type="sibTrans" cxnId="{3F70315C-7077-436B-BEE3-3C8DA186AF56}">
      <dgm:prSet/>
      <dgm:spPr/>
      <dgm:t>
        <a:bodyPr/>
        <a:lstStyle/>
        <a:p>
          <a:endParaRPr lang="en-US"/>
        </a:p>
      </dgm:t>
    </dgm:pt>
    <dgm:pt modelId="{24FBF8B6-AD91-4E5C-9FE7-C4028F7BFCE8}">
      <dgm:prSet phldrT="[Text]" custT="1"/>
      <dgm:spPr/>
      <dgm:t>
        <a:bodyPr/>
        <a:lstStyle/>
        <a:p>
          <a:r>
            <a:rPr lang="en-US" sz="2400" smtClean="0">
              <a:latin typeface="Segoe UI" panose="020B0502040204020203" pitchFamily="34" charset="0"/>
              <a:cs typeface="Segoe UI" panose="020B0502040204020203" pitchFamily="34" charset="0"/>
            </a:rPr>
            <a:t>Smart Terrain</a:t>
          </a:r>
        </a:p>
      </dgm:t>
    </dgm:pt>
    <dgm:pt modelId="{B9344E79-065B-49AB-B946-49113C231454}" type="parTrans" cxnId="{C54085B3-570F-4219-B316-BF4839581BAD}">
      <dgm:prSet/>
      <dgm:spPr/>
      <dgm:t>
        <a:bodyPr/>
        <a:lstStyle/>
        <a:p>
          <a:endParaRPr lang="en-US"/>
        </a:p>
      </dgm:t>
    </dgm:pt>
    <dgm:pt modelId="{34727B73-8CA5-4776-83E7-459924BB6051}" type="sibTrans" cxnId="{C54085B3-570F-4219-B316-BF4839581BAD}">
      <dgm:prSet/>
      <dgm:spPr/>
      <dgm:t>
        <a:bodyPr/>
        <a:lstStyle/>
        <a:p>
          <a:endParaRPr lang="en-US"/>
        </a:p>
      </dgm:t>
    </dgm:pt>
    <dgm:pt modelId="{F016B877-E32E-4846-8680-3DC07A2FD097}">
      <dgm:prSet phldrT="[Text]" custT="1"/>
      <dgm:spPr/>
      <dgm:t>
        <a:bodyPr/>
        <a:lstStyle/>
        <a:p>
          <a:r>
            <a:rPr lang="en-US" sz="2400" smtClean="0">
              <a:latin typeface="Segoe UI" panose="020B0502040204020203" pitchFamily="34" charset="0"/>
              <a:cs typeface="Segoe UI" panose="020B0502040204020203" pitchFamily="34" charset="0"/>
            </a:rPr>
            <a:t>Extend Tracking</a:t>
          </a:r>
        </a:p>
      </dgm:t>
    </dgm:pt>
    <dgm:pt modelId="{309A1C5C-E86E-42DB-874F-FCFB6724D0C1}" type="parTrans" cxnId="{C50F56F1-6DFC-44E3-8594-C90A71468F8F}">
      <dgm:prSet/>
      <dgm:spPr/>
      <dgm:t>
        <a:bodyPr/>
        <a:lstStyle/>
        <a:p>
          <a:endParaRPr lang="en-US"/>
        </a:p>
      </dgm:t>
    </dgm:pt>
    <dgm:pt modelId="{D4DAF846-F504-4D29-9E0D-004CC069F8C6}" type="sibTrans" cxnId="{C50F56F1-6DFC-44E3-8594-C90A71468F8F}">
      <dgm:prSet/>
      <dgm:spPr/>
      <dgm:t>
        <a:bodyPr/>
        <a:lstStyle/>
        <a:p>
          <a:endParaRPr lang="en-US"/>
        </a:p>
      </dgm:t>
    </dgm:pt>
    <dgm:pt modelId="{32685894-049A-45A8-98C3-4D748F7D9B9A}">
      <dgm:prSet phldrT="[Text]" custT="1"/>
      <dgm:spPr/>
      <dgm:t>
        <a:bodyPr/>
        <a:lstStyle/>
        <a:p>
          <a:r>
            <a:rPr lang="en-US" sz="2400" smtClean="0">
              <a:latin typeface="Segoe UI" panose="020B0502040204020203" pitchFamily="34" charset="0"/>
              <a:cs typeface="Segoe UI" panose="020B0502040204020203" pitchFamily="34" charset="0"/>
            </a:rPr>
            <a:t>Local (100 đối tượng)</a:t>
          </a:r>
          <a:endParaRPr lang="en-US" sz="2400">
            <a:latin typeface="Segoe UI" panose="020B0502040204020203" pitchFamily="34" charset="0"/>
            <a:cs typeface="Segoe UI" panose="020B0502040204020203" pitchFamily="34" charset="0"/>
          </a:endParaRPr>
        </a:p>
      </dgm:t>
    </dgm:pt>
    <dgm:pt modelId="{8B6DEFED-785E-4C2C-8D54-086195990AA3}" type="parTrans" cxnId="{CAE8793B-E521-4064-A13F-AC272F105141}">
      <dgm:prSet/>
      <dgm:spPr/>
      <dgm:t>
        <a:bodyPr/>
        <a:lstStyle/>
        <a:p>
          <a:endParaRPr lang="en-US"/>
        </a:p>
      </dgm:t>
    </dgm:pt>
    <dgm:pt modelId="{3F04E856-6459-461E-AA7B-2A51AE9A2B94}" type="sibTrans" cxnId="{CAE8793B-E521-4064-A13F-AC272F105141}">
      <dgm:prSet/>
      <dgm:spPr/>
      <dgm:t>
        <a:bodyPr/>
        <a:lstStyle/>
        <a:p>
          <a:endParaRPr lang="en-US"/>
        </a:p>
      </dgm:t>
    </dgm:pt>
    <dgm:pt modelId="{1E1AFE72-8F8E-42B3-9A22-166F6D014766}">
      <dgm:prSet phldrT="[Text]" custT="1"/>
      <dgm:spPr/>
      <dgm:t>
        <a:bodyPr/>
        <a:lstStyle/>
        <a:p>
          <a:r>
            <a:rPr lang="en-US" sz="2400" smtClean="0">
              <a:latin typeface="Segoe UI" panose="020B0502040204020203" pitchFamily="34" charset="0"/>
              <a:cs typeface="Segoe UI" panose="020B0502040204020203" pitchFamily="34" charset="0"/>
            </a:rPr>
            <a:t>Cloud (1.000.000 đối tượng)</a:t>
          </a:r>
          <a:endParaRPr lang="en-US" sz="2400">
            <a:latin typeface="Segoe UI" panose="020B0502040204020203" pitchFamily="34" charset="0"/>
            <a:cs typeface="Segoe UI" panose="020B0502040204020203" pitchFamily="34" charset="0"/>
          </a:endParaRPr>
        </a:p>
      </dgm:t>
    </dgm:pt>
    <dgm:pt modelId="{8C585A4A-1FD6-4E6C-8117-50FA9A7C252F}" type="parTrans" cxnId="{E8E1CBF6-E0C9-4017-AA21-C7586747426A}">
      <dgm:prSet/>
      <dgm:spPr/>
      <dgm:t>
        <a:bodyPr/>
        <a:lstStyle/>
        <a:p>
          <a:endParaRPr lang="en-US"/>
        </a:p>
      </dgm:t>
    </dgm:pt>
    <dgm:pt modelId="{0CB11A25-BB7A-445B-AD02-A42F52CD802B}" type="sibTrans" cxnId="{E8E1CBF6-E0C9-4017-AA21-C7586747426A}">
      <dgm:prSet/>
      <dgm:spPr/>
      <dgm:t>
        <a:bodyPr/>
        <a:lstStyle/>
        <a:p>
          <a:endParaRPr lang="en-US"/>
        </a:p>
      </dgm:t>
    </dgm:pt>
    <dgm:pt modelId="{419028B7-6A8D-4C6A-8EA1-574837AC86C1}" type="pres">
      <dgm:prSet presAssocID="{228075A5-DD40-44ED-9D83-556B080CE038}" presName="linear" presStyleCnt="0">
        <dgm:presLayoutVars>
          <dgm:dir/>
          <dgm:animLvl val="lvl"/>
          <dgm:resizeHandles val="exact"/>
        </dgm:presLayoutVars>
      </dgm:prSet>
      <dgm:spPr/>
      <dgm:t>
        <a:bodyPr/>
        <a:lstStyle/>
        <a:p>
          <a:endParaRPr lang="en-US"/>
        </a:p>
      </dgm:t>
    </dgm:pt>
    <dgm:pt modelId="{0DBE9F6E-5101-4CC0-9A2C-18EED463FD14}" type="pres">
      <dgm:prSet presAssocID="{F407C20B-8B4E-4C80-A097-AD2297ACDF32}" presName="parentLin" presStyleCnt="0"/>
      <dgm:spPr/>
      <dgm:t>
        <a:bodyPr/>
        <a:lstStyle/>
        <a:p>
          <a:endParaRPr lang="en-US"/>
        </a:p>
      </dgm:t>
    </dgm:pt>
    <dgm:pt modelId="{050D1545-1B10-4604-A083-91334BD268EB}" type="pres">
      <dgm:prSet presAssocID="{F407C20B-8B4E-4C80-A097-AD2297ACDF32}" presName="parentLeftMargin" presStyleLbl="node1" presStyleIdx="0" presStyleCnt="3"/>
      <dgm:spPr/>
      <dgm:t>
        <a:bodyPr/>
        <a:lstStyle/>
        <a:p>
          <a:endParaRPr lang="en-US"/>
        </a:p>
      </dgm:t>
    </dgm:pt>
    <dgm:pt modelId="{2F1AC9F5-F28E-49C1-AAA6-237B0C35B491}" type="pres">
      <dgm:prSet presAssocID="{F407C20B-8B4E-4C80-A097-AD2297ACDF32}" presName="parentText" presStyleLbl="node1" presStyleIdx="0" presStyleCnt="3">
        <dgm:presLayoutVars>
          <dgm:chMax val="0"/>
          <dgm:bulletEnabled val="1"/>
        </dgm:presLayoutVars>
      </dgm:prSet>
      <dgm:spPr/>
      <dgm:t>
        <a:bodyPr/>
        <a:lstStyle/>
        <a:p>
          <a:endParaRPr lang="en-US"/>
        </a:p>
      </dgm:t>
    </dgm:pt>
    <dgm:pt modelId="{2BEFF4C2-07C3-4D11-8A05-DE7AD1C392CC}" type="pres">
      <dgm:prSet presAssocID="{F407C20B-8B4E-4C80-A097-AD2297ACDF32}" presName="negativeSpace" presStyleCnt="0"/>
      <dgm:spPr/>
      <dgm:t>
        <a:bodyPr/>
        <a:lstStyle/>
        <a:p>
          <a:endParaRPr lang="en-US"/>
        </a:p>
      </dgm:t>
    </dgm:pt>
    <dgm:pt modelId="{BA235D7B-7DBF-4D2B-A6C5-F4DE295AE567}" type="pres">
      <dgm:prSet presAssocID="{F407C20B-8B4E-4C80-A097-AD2297ACDF32}" presName="childText" presStyleLbl="conFgAcc1" presStyleIdx="0" presStyleCnt="3">
        <dgm:presLayoutVars>
          <dgm:bulletEnabled val="1"/>
        </dgm:presLayoutVars>
      </dgm:prSet>
      <dgm:spPr/>
      <dgm:t>
        <a:bodyPr/>
        <a:lstStyle/>
        <a:p>
          <a:endParaRPr lang="en-US"/>
        </a:p>
      </dgm:t>
    </dgm:pt>
    <dgm:pt modelId="{CCCEEFCD-2B3B-4CD9-A241-1CDD5261BC11}" type="pres">
      <dgm:prSet presAssocID="{A597A752-4BFC-49B9-8769-D92BB56D523B}" presName="spaceBetweenRectangles" presStyleCnt="0"/>
      <dgm:spPr/>
      <dgm:t>
        <a:bodyPr/>
        <a:lstStyle/>
        <a:p>
          <a:endParaRPr lang="en-US"/>
        </a:p>
      </dgm:t>
    </dgm:pt>
    <dgm:pt modelId="{4DDA7D38-22AE-4954-AFB4-E4746E5376C0}" type="pres">
      <dgm:prSet presAssocID="{32BE3B79-FC86-4653-8D96-306A79810973}" presName="parentLin" presStyleCnt="0"/>
      <dgm:spPr/>
      <dgm:t>
        <a:bodyPr/>
        <a:lstStyle/>
        <a:p>
          <a:endParaRPr lang="en-US"/>
        </a:p>
      </dgm:t>
    </dgm:pt>
    <dgm:pt modelId="{3371323C-D84C-49E5-975A-7C9624E3A3B8}" type="pres">
      <dgm:prSet presAssocID="{32BE3B79-FC86-4653-8D96-306A79810973}" presName="parentLeftMargin" presStyleLbl="node1" presStyleIdx="0" presStyleCnt="3"/>
      <dgm:spPr/>
      <dgm:t>
        <a:bodyPr/>
        <a:lstStyle/>
        <a:p>
          <a:endParaRPr lang="en-US"/>
        </a:p>
      </dgm:t>
    </dgm:pt>
    <dgm:pt modelId="{D8CFF8A8-167A-4D06-9D29-93ABCB06EA7C}" type="pres">
      <dgm:prSet presAssocID="{32BE3B79-FC86-4653-8D96-306A79810973}" presName="parentText" presStyleLbl="node1" presStyleIdx="1" presStyleCnt="3">
        <dgm:presLayoutVars>
          <dgm:chMax val="0"/>
          <dgm:bulletEnabled val="1"/>
        </dgm:presLayoutVars>
      </dgm:prSet>
      <dgm:spPr/>
      <dgm:t>
        <a:bodyPr/>
        <a:lstStyle/>
        <a:p>
          <a:endParaRPr lang="en-US"/>
        </a:p>
      </dgm:t>
    </dgm:pt>
    <dgm:pt modelId="{8BC51CA6-D37F-42C4-9258-B8CACDB9BFDA}" type="pres">
      <dgm:prSet presAssocID="{32BE3B79-FC86-4653-8D96-306A79810973}" presName="negativeSpace" presStyleCnt="0"/>
      <dgm:spPr/>
      <dgm:t>
        <a:bodyPr/>
        <a:lstStyle/>
        <a:p>
          <a:endParaRPr lang="en-US"/>
        </a:p>
      </dgm:t>
    </dgm:pt>
    <dgm:pt modelId="{5396BE6E-BD88-4611-A1FE-0FA46D212523}" type="pres">
      <dgm:prSet presAssocID="{32BE3B79-FC86-4653-8D96-306A79810973}" presName="childText" presStyleLbl="conFgAcc1" presStyleIdx="1" presStyleCnt="3">
        <dgm:presLayoutVars>
          <dgm:bulletEnabled val="1"/>
        </dgm:presLayoutVars>
      </dgm:prSet>
      <dgm:spPr/>
      <dgm:t>
        <a:bodyPr/>
        <a:lstStyle/>
        <a:p>
          <a:endParaRPr lang="en-US"/>
        </a:p>
      </dgm:t>
    </dgm:pt>
    <dgm:pt modelId="{99179872-2140-41C2-B4D7-4425F4C50160}" type="pres">
      <dgm:prSet presAssocID="{E30FD4C2-300B-464C-A0B5-EB63C8EC7730}" presName="spaceBetweenRectangles" presStyleCnt="0"/>
      <dgm:spPr/>
      <dgm:t>
        <a:bodyPr/>
        <a:lstStyle/>
        <a:p>
          <a:endParaRPr lang="en-US"/>
        </a:p>
      </dgm:t>
    </dgm:pt>
    <dgm:pt modelId="{ED485A51-ED09-4330-80B2-31DCABE0B1F6}" type="pres">
      <dgm:prSet presAssocID="{386FE3EB-B962-4C0F-BDD7-8CAD78636564}" presName="parentLin" presStyleCnt="0"/>
      <dgm:spPr/>
      <dgm:t>
        <a:bodyPr/>
        <a:lstStyle/>
        <a:p>
          <a:endParaRPr lang="en-US"/>
        </a:p>
      </dgm:t>
    </dgm:pt>
    <dgm:pt modelId="{ABB881CD-6003-4320-99C5-4D9EC56ED23F}" type="pres">
      <dgm:prSet presAssocID="{386FE3EB-B962-4C0F-BDD7-8CAD78636564}" presName="parentLeftMargin" presStyleLbl="node1" presStyleIdx="1" presStyleCnt="3"/>
      <dgm:spPr/>
      <dgm:t>
        <a:bodyPr/>
        <a:lstStyle/>
        <a:p>
          <a:endParaRPr lang="en-US"/>
        </a:p>
      </dgm:t>
    </dgm:pt>
    <dgm:pt modelId="{C836AC01-D6C7-4E8B-8EB5-90DB04CCE820}" type="pres">
      <dgm:prSet presAssocID="{386FE3EB-B962-4C0F-BDD7-8CAD78636564}" presName="parentText" presStyleLbl="node1" presStyleIdx="2" presStyleCnt="3">
        <dgm:presLayoutVars>
          <dgm:chMax val="0"/>
          <dgm:bulletEnabled val="1"/>
        </dgm:presLayoutVars>
      </dgm:prSet>
      <dgm:spPr/>
      <dgm:t>
        <a:bodyPr/>
        <a:lstStyle/>
        <a:p>
          <a:endParaRPr lang="en-US"/>
        </a:p>
      </dgm:t>
    </dgm:pt>
    <dgm:pt modelId="{4F735CEE-7E97-4BAD-BB7F-BA9E2F6C23A0}" type="pres">
      <dgm:prSet presAssocID="{386FE3EB-B962-4C0F-BDD7-8CAD78636564}" presName="negativeSpace" presStyleCnt="0"/>
      <dgm:spPr/>
      <dgm:t>
        <a:bodyPr/>
        <a:lstStyle/>
        <a:p>
          <a:endParaRPr lang="en-US"/>
        </a:p>
      </dgm:t>
    </dgm:pt>
    <dgm:pt modelId="{E6F96C7F-3745-4C1E-B10C-92779DE19736}" type="pres">
      <dgm:prSet presAssocID="{386FE3EB-B962-4C0F-BDD7-8CAD78636564}" presName="childText" presStyleLbl="conFgAcc1" presStyleIdx="2" presStyleCnt="3">
        <dgm:presLayoutVars>
          <dgm:bulletEnabled val="1"/>
        </dgm:presLayoutVars>
      </dgm:prSet>
      <dgm:spPr/>
      <dgm:t>
        <a:bodyPr/>
        <a:lstStyle/>
        <a:p>
          <a:endParaRPr lang="en-US"/>
        </a:p>
      </dgm:t>
    </dgm:pt>
  </dgm:ptLst>
  <dgm:cxnLst>
    <dgm:cxn modelId="{E8E1CBF6-E0C9-4017-AA21-C7586747426A}" srcId="{386FE3EB-B962-4C0F-BDD7-8CAD78636564}" destId="{1E1AFE72-8F8E-42B3-9A22-166F6D014766}" srcOrd="1" destOrd="0" parTransId="{8C585A4A-1FD6-4E6C-8117-50FA9A7C252F}" sibTransId="{0CB11A25-BB7A-445B-AD02-A42F52CD802B}"/>
    <dgm:cxn modelId="{6EF5B3B5-E47D-4557-9A46-B806289BC859}" type="presOf" srcId="{F016B877-E32E-4846-8680-3DC07A2FD097}" destId="{5396BE6E-BD88-4611-A1FE-0FA46D212523}" srcOrd="0" destOrd="1" presId="urn:microsoft.com/office/officeart/2005/8/layout/list1"/>
    <dgm:cxn modelId="{E7D4CCD6-58AB-4C7F-8839-10C181340891}" type="presOf" srcId="{32685894-049A-45A8-98C3-4D748F7D9B9A}" destId="{E6F96C7F-3745-4C1E-B10C-92779DE19736}" srcOrd="0" destOrd="0" presId="urn:microsoft.com/office/officeart/2005/8/layout/list1"/>
    <dgm:cxn modelId="{C54085B3-570F-4219-B316-BF4839581BAD}" srcId="{32BE3B79-FC86-4653-8D96-306A79810973}" destId="{24FBF8B6-AD91-4E5C-9FE7-C4028F7BFCE8}" srcOrd="0" destOrd="0" parTransId="{B9344E79-065B-49AB-B946-49113C231454}" sibTransId="{34727B73-8CA5-4776-83E7-459924BB6051}"/>
    <dgm:cxn modelId="{C50F56F1-6DFC-44E3-8594-C90A71468F8F}" srcId="{32BE3B79-FC86-4653-8D96-306A79810973}" destId="{F016B877-E32E-4846-8680-3DC07A2FD097}" srcOrd="1" destOrd="0" parTransId="{309A1C5C-E86E-42DB-874F-FCFB6724D0C1}" sibTransId="{D4DAF846-F504-4D29-9E0D-004CC069F8C6}"/>
    <dgm:cxn modelId="{31E22A3C-8993-4F5C-B5C7-B245232B29D6}" type="presOf" srcId="{228075A5-DD40-44ED-9D83-556B080CE038}" destId="{419028B7-6A8D-4C6A-8EA1-574837AC86C1}" srcOrd="0" destOrd="0" presId="urn:microsoft.com/office/officeart/2005/8/layout/list1"/>
    <dgm:cxn modelId="{6CB6874E-D4C7-48AC-A1F8-FC0C29FF98AF}" srcId="{228075A5-DD40-44ED-9D83-556B080CE038}" destId="{32BE3B79-FC86-4653-8D96-306A79810973}" srcOrd="1" destOrd="0" parTransId="{1A92C659-61D8-4FBF-8A0D-23013E5D4E35}" sibTransId="{E30FD4C2-300B-464C-A0B5-EB63C8EC7730}"/>
    <dgm:cxn modelId="{DDD9D285-4548-4EC0-BFD3-E9F7208E6F9F}" srcId="{228075A5-DD40-44ED-9D83-556B080CE038}" destId="{386FE3EB-B962-4C0F-BDD7-8CAD78636564}" srcOrd="2" destOrd="0" parTransId="{2DFB5A99-FEAD-4AE0-8B48-01D9E8E74AD6}" sibTransId="{58EFE15A-F4A6-40A7-A064-2CAFC18FF05E}"/>
    <dgm:cxn modelId="{528F60A6-337C-4069-80F7-1C8886F069F0}" type="presOf" srcId="{DE5491EC-6970-419E-8A42-7E82FF00BC2A}" destId="{BA235D7B-7DBF-4D2B-A6C5-F4DE295AE567}" srcOrd="0" destOrd="2" presId="urn:microsoft.com/office/officeart/2005/8/layout/list1"/>
    <dgm:cxn modelId="{F65CCFE4-08F6-4E5A-93A3-88C6DE2C0FD2}" srcId="{228075A5-DD40-44ED-9D83-556B080CE038}" destId="{F407C20B-8B4E-4C80-A097-AD2297ACDF32}" srcOrd="0" destOrd="0" parTransId="{23C67956-3448-4905-966C-D508AB4C3536}" sibTransId="{A597A752-4BFC-49B9-8769-D92BB56D523B}"/>
    <dgm:cxn modelId="{06875401-D7BA-411B-BB29-2836B33C631D}" type="presOf" srcId="{24FBF8B6-AD91-4E5C-9FE7-C4028F7BFCE8}" destId="{5396BE6E-BD88-4611-A1FE-0FA46D212523}" srcOrd="0" destOrd="0" presId="urn:microsoft.com/office/officeart/2005/8/layout/list1"/>
    <dgm:cxn modelId="{3F70315C-7077-436B-BEE3-3C8DA186AF56}" srcId="{F407C20B-8B4E-4C80-A097-AD2297ACDF32}" destId="{DE5491EC-6970-419E-8A42-7E82FF00BC2A}" srcOrd="2" destOrd="0" parTransId="{1A43EF52-80C2-4D9B-944D-7E4F9D9AC3D1}" sibTransId="{76B67B74-BF0C-49FA-907C-3A38E27C1FDB}"/>
    <dgm:cxn modelId="{2C39B3CD-8445-4931-8B82-F2492039A1B7}" srcId="{F407C20B-8B4E-4C80-A097-AD2297ACDF32}" destId="{667A0FD7-1AF3-4724-9F8F-B7510FAA195E}" srcOrd="1" destOrd="0" parTransId="{2B5C4E74-8A5C-462D-A1B2-D4969731694B}" sibTransId="{F8BACDAB-FBCA-4BF6-923C-BD4614544FA2}"/>
    <dgm:cxn modelId="{1E07C31A-0F4E-4FE8-8FF1-E6D6CD0549B2}" srcId="{F407C20B-8B4E-4C80-A097-AD2297ACDF32}" destId="{24B10EE4-47D3-4D74-A8D5-A67F345CA195}" srcOrd="0" destOrd="0" parTransId="{21D852F5-C620-4B0A-8B53-AD172FCA224A}" sibTransId="{A8E5B823-1E7B-40E8-A678-176F12546BB6}"/>
    <dgm:cxn modelId="{722210EB-C548-45F2-8B32-F352EC62D702}" type="presOf" srcId="{386FE3EB-B962-4C0F-BDD7-8CAD78636564}" destId="{C836AC01-D6C7-4E8B-8EB5-90DB04CCE820}" srcOrd="1" destOrd="0" presId="urn:microsoft.com/office/officeart/2005/8/layout/list1"/>
    <dgm:cxn modelId="{AC7806D0-FD4E-43BA-8D25-A74AC2D7CE60}" type="presOf" srcId="{1E1AFE72-8F8E-42B3-9A22-166F6D014766}" destId="{E6F96C7F-3745-4C1E-B10C-92779DE19736}" srcOrd="0" destOrd="1" presId="urn:microsoft.com/office/officeart/2005/8/layout/list1"/>
    <dgm:cxn modelId="{CAE8793B-E521-4064-A13F-AC272F105141}" srcId="{386FE3EB-B962-4C0F-BDD7-8CAD78636564}" destId="{32685894-049A-45A8-98C3-4D748F7D9B9A}" srcOrd="0" destOrd="0" parTransId="{8B6DEFED-785E-4C2C-8D54-086195990AA3}" sibTransId="{3F04E856-6459-461E-AA7B-2A51AE9A2B94}"/>
    <dgm:cxn modelId="{4AFD5528-67FF-40B8-83F8-F4C6396C1E69}" type="presOf" srcId="{F407C20B-8B4E-4C80-A097-AD2297ACDF32}" destId="{2F1AC9F5-F28E-49C1-AAA6-237B0C35B491}" srcOrd="1" destOrd="0" presId="urn:microsoft.com/office/officeart/2005/8/layout/list1"/>
    <dgm:cxn modelId="{C17DEB5B-6803-47B0-BFE2-AB650DCD0CFE}" type="presOf" srcId="{667A0FD7-1AF3-4724-9F8F-B7510FAA195E}" destId="{BA235D7B-7DBF-4D2B-A6C5-F4DE295AE567}" srcOrd="0" destOrd="1" presId="urn:microsoft.com/office/officeart/2005/8/layout/list1"/>
    <dgm:cxn modelId="{8FF7DCA3-D17C-46A1-8DF1-7F5FD2AC99F4}" type="presOf" srcId="{24B10EE4-47D3-4D74-A8D5-A67F345CA195}" destId="{BA235D7B-7DBF-4D2B-A6C5-F4DE295AE567}" srcOrd="0" destOrd="0" presId="urn:microsoft.com/office/officeart/2005/8/layout/list1"/>
    <dgm:cxn modelId="{19730F1A-1590-42A2-A66D-D447EF27D5E1}" type="presOf" srcId="{F407C20B-8B4E-4C80-A097-AD2297ACDF32}" destId="{050D1545-1B10-4604-A083-91334BD268EB}" srcOrd="0" destOrd="0" presId="urn:microsoft.com/office/officeart/2005/8/layout/list1"/>
    <dgm:cxn modelId="{E2A03192-D352-48F9-9257-C37DA57B6523}" type="presOf" srcId="{386FE3EB-B962-4C0F-BDD7-8CAD78636564}" destId="{ABB881CD-6003-4320-99C5-4D9EC56ED23F}" srcOrd="0" destOrd="0" presId="urn:microsoft.com/office/officeart/2005/8/layout/list1"/>
    <dgm:cxn modelId="{3CF93A72-4233-449D-B944-A7241D4033CB}" type="presOf" srcId="{32BE3B79-FC86-4653-8D96-306A79810973}" destId="{D8CFF8A8-167A-4D06-9D29-93ABCB06EA7C}" srcOrd="1" destOrd="0" presId="urn:microsoft.com/office/officeart/2005/8/layout/list1"/>
    <dgm:cxn modelId="{B36BFC82-6FC1-4441-BE97-D40A0BC674BC}" type="presOf" srcId="{32BE3B79-FC86-4653-8D96-306A79810973}" destId="{3371323C-D84C-49E5-975A-7C9624E3A3B8}" srcOrd="0" destOrd="0" presId="urn:microsoft.com/office/officeart/2005/8/layout/list1"/>
    <dgm:cxn modelId="{5EDA5593-CDB7-44B3-B991-44D16CBFBC98}" type="presParOf" srcId="{419028B7-6A8D-4C6A-8EA1-574837AC86C1}" destId="{0DBE9F6E-5101-4CC0-9A2C-18EED463FD14}" srcOrd="0" destOrd="0" presId="urn:microsoft.com/office/officeart/2005/8/layout/list1"/>
    <dgm:cxn modelId="{23C5B8F5-E4EA-4E72-BE11-68DF35481880}" type="presParOf" srcId="{0DBE9F6E-5101-4CC0-9A2C-18EED463FD14}" destId="{050D1545-1B10-4604-A083-91334BD268EB}" srcOrd="0" destOrd="0" presId="urn:microsoft.com/office/officeart/2005/8/layout/list1"/>
    <dgm:cxn modelId="{A7B71602-435B-4839-9D03-955FA2B739C3}" type="presParOf" srcId="{0DBE9F6E-5101-4CC0-9A2C-18EED463FD14}" destId="{2F1AC9F5-F28E-49C1-AAA6-237B0C35B491}" srcOrd="1" destOrd="0" presId="urn:microsoft.com/office/officeart/2005/8/layout/list1"/>
    <dgm:cxn modelId="{F23BB6C7-7787-4CCD-B77E-2107EB216891}" type="presParOf" srcId="{419028B7-6A8D-4C6A-8EA1-574837AC86C1}" destId="{2BEFF4C2-07C3-4D11-8A05-DE7AD1C392CC}" srcOrd="1" destOrd="0" presId="urn:microsoft.com/office/officeart/2005/8/layout/list1"/>
    <dgm:cxn modelId="{48910F3B-CDEC-46E3-8D78-DB5479BA2986}" type="presParOf" srcId="{419028B7-6A8D-4C6A-8EA1-574837AC86C1}" destId="{BA235D7B-7DBF-4D2B-A6C5-F4DE295AE567}" srcOrd="2" destOrd="0" presId="urn:microsoft.com/office/officeart/2005/8/layout/list1"/>
    <dgm:cxn modelId="{5D077DD9-4E8A-4981-8B60-0C5EAD1BB3EE}" type="presParOf" srcId="{419028B7-6A8D-4C6A-8EA1-574837AC86C1}" destId="{CCCEEFCD-2B3B-4CD9-A241-1CDD5261BC11}" srcOrd="3" destOrd="0" presId="urn:microsoft.com/office/officeart/2005/8/layout/list1"/>
    <dgm:cxn modelId="{96762FA1-67BD-4043-8BB2-00796941FDD0}" type="presParOf" srcId="{419028B7-6A8D-4C6A-8EA1-574837AC86C1}" destId="{4DDA7D38-22AE-4954-AFB4-E4746E5376C0}" srcOrd="4" destOrd="0" presId="urn:microsoft.com/office/officeart/2005/8/layout/list1"/>
    <dgm:cxn modelId="{EE658A38-0F74-40AD-92DF-DACFDD199153}" type="presParOf" srcId="{4DDA7D38-22AE-4954-AFB4-E4746E5376C0}" destId="{3371323C-D84C-49E5-975A-7C9624E3A3B8}" srcOrd="0" destOrd="0" presId="urn:microsoft.com/office/officeart/2005/8/layout/list1"/>
    <dgm:cxn modelId="{FB547E99-12C6-4A91-BFC7-FBE725D5748F}" type="presParOf" srcId="{4DDA7D38-22AE-4954-AFB4-E4746E5376C0}" destId="{D8CFF8A8-167A-4D06-9D29-93ABCB06EA7C}" srcOrd="1" destOrd="0" presId="urn:microsoft.com/office/officeart/2005/8/layout/list1"/>
    <dgm:cxn modelId="{A53B0113-C57B-478C-BF86-02C5E89A58F9}" type="presParOf" srcId="{419028B7-6A8D-4C6A-8EA1-574837AC86C1}" destId="{8BC51CA6-D37F-42C4-9258-B8CACDB9BFDA}" srcOrd="5" destOrd="0" presId="urn:microsoft.com/office/officeart/2005/8/layout/list1"/>
    <dgm:cxn modelId="{6691D70D-699E-47C0-A09E-CCA8C835689A}" type="presParOf" srcId="{419028B7-6A8D-4C6A-8EA1-574837AC86C1}" destId="{5396BE6E-BD88-4611-A1FE-0FA46D212523}" srcOrd="6" destOrd="0" presId="urn:microsoft.com/office/officeart/2005/8/layout/list1"/>
    <dgm:cxn modelId="{8E88F8BA-7294-4088-B41A-97DCD31670F3}" type="presParOf" srcId="{419028B7-6A8D-4C6A-8EA1-574837AC86C1}" destId="{99179872-2140-41C2-B4D7-4425F4C50160}" srcOrd="7" destOrd="0" presId="urn:microsoft.com/office/officeart/2005/8/layout/list1"/>
    <dgm:cxn modelId="{DDDAEBB8-9E82-4675-8FD0-B8986A9C6FE2}" type="presParOf" srcId="{419028B7-6A8D-4C6A-8EA1-574837AC86C1}" destId="{ED485A51-ED09-4330-80B2-31DCABE0B1F6}" srcOrd="8" destOrd="0" presId="urn:microsoft.com/office/officeart/2005/8/layout/list1"/>
    <dgm:cxn modelId="{2B7EDE8A-84DA-456E-B168-6F048D4E9087}" type="presParOf" srcId="{ED485A51-ED09-4330-80B2-31DCABE0B1F6}" destId="{ABB881CD-6003-4320-99C5-4D9EC56ED23F}" srcOrd="0" destOrd="0" presId="urn:microsoft.com/office/officeart/2005/8/layout/list1"/>
    <dgm:cxn modelId="{CFD17A5D-B823-4C93-8C85-CD9C7EFFD0E1}" type="presParOf" srcId="{ED485A51-ED09-4330-80B2-31DCABE0B1F6}" destId="{C836AC01-D6C7-4E8B-8EB5-90DB04CCE820}" srcOrd="1" destOrd="0" presId="urn:microsoft.com/office/officeart/2005/8/layout/list1"/>
    <dgm:cxn modelId="{CADEF7CB-8838-4C7A-BA96-3DE131E5BA0A}" type="presParOf" srcId="{419028B7-6A8D-4C6A-8EA1-574837AC86C1}" destId="{4F735CEE-7E97-4BAD-BB7F-BA9E2F6C23A0}" srcOrd="9" destOrd="0" presId="urn:microsoft.com/office/officeart/2005/8/layout/list1"/>
    <dgm:cxn modelId="{4F677B2C-6FB4-42CD-A062-72A23647EBEE}" type="presParOf" srcId="{419028B7-6A8D-4C6A-8EA1-574837AC86C1}" destId="{E6F96C7F-3745-4C1E-B10C-92779DE19736}"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881F2D4A-13D1-45D3-A73D-C7BB9CAE9F5A}" type="doc">
      <dgm:prSet loTypeId="urn:microsoft.com/office/officeart/2005/8/layout/list1" loCatId="list" qsTypeId="urn:microsoft.com/office/officeart/2005/8/quickstyle/simple1" qsCatId="simple" csTypeId="urn:microsoft.com/office/officeart/2005/8/colors/accent5_2" csCatId="accent5" phldr="1"/>
      <dgm:spPr/>
      <dgm:t>
        <a:bodyPr/>
        <a:lstStyle/>
        <a:p>
          <a:endParaRPr lang="en-US"/>
        </a:p>
      </dgm:t>
    </dgm:pt>
    <dgm:pt modelId="{1F0765B9-D523-48F9-ABCF-7661E3C88335}">
      <dgm:prSet phldrT="[Text]" custT="1"/>
      <dgm:spPr/>
      <dgm:t>
        <a:bodyPr/>
        <a:lstStyle/>
        <a:p>
          <a:r>
            <a:rPr lang="en-US" sz="2400" err="1" smtClean="0">
              <a:latin typeface="Segoe UI" panose="020B0502040204020203" pitchFamily="34" charset="0"/>
              <a:cs typeface="Segoe UI" panose="020B0502040204020203" pitchFamily="34" charset="0"/>
            </a:rPr>
            <a:t>Mở</a:t>
          </a:r>
          <a:r>
            <a:rPr lang="en-US" sz="2400" smtClean="0">
              <a:latin typeface="Segoe UI" panose="020B0502040204020203" pitchFamily="34" charset="0"/>
              <a:cs typeface="Segoe UI" panose="020B0502040204020203" pitchFamily="34" charset="0"/>
            </a:rPr>
            <a:t> </a:t>
          </a:r>
          <a:r>
            <a:rPr lang="en-US" sz="2400" err="1" smtClean="0">
              <a:latin typeface="Segoe UI" panose="020B0502040204020203" pitchFamily="34" charset="0"/>
              <a:cs typeface="Segoe UI" panose="020B0502040204020203" pitchFamily="34" charset="0"/>
            </a:rPr>
            <a:t>đầu</a:t>
          </a:r>
          <a:endParaRPr lang="en-US" sz="2400">
            <a:latin typeface="Segoe UI" panose="020B0502040204020203" pitchFamily="34" charset="0"/>
            <a:cs typeface="Segoe UI" panose="020B0502040204020203" pitchFamily="34" charset="0"/>
          </a:endParaRPr>
        </a:p>
      </dgm:t>
      <dgm:extLst/>
    </dgm:pt>
    <dgm:pt modelId="{E069B916-6E62-4531-A8D2-C729180D44FB}" type="parTrans" cxnId="{4110BC13-32B8-4424-9070-E059CDBE1941}">
      <dgm:prSet/>
      <dgm:spPr/>
      <dgm:t>
        <a:bodyPr/>
        <a:lstStyle/>
        <a:p>
          <a:endParaRPr lang="en-US"/>
        </a:p>
      </dgm:t>
    </dgm:pt>
    <dgm:pt modelId="{D487DB45-7568-43EF-AECC-53B042E8F26A}" type="sibTrans" cxnId="{4110BC13-32B8-4424-9070-E059CDBE1941}">
      <dgm:prSet/>
      <dgm:spPr/>
      <dgm:t>
        <a:bodyPr/>
        <a:lstStyle/>
        <a:p>
          <a:endParaRPr lang="en-US"/>
        </a:p>
      </dgm:t>
    </dgm:pt>
    <dgm:pt modelId="{2A697122-2CA3-4EB6-ABD2-1659DBE12D94}">
      <dgm:prSet phldrT="[Text]" custT="1"/>
      <dgm:spPr/>
      <dgm:t>
        <a:bodyPr/>
        <a:lstStyle/>
        <a:p>
          <a:r>
            <a:rPr lang="en-US" sz="2400" err="1" smtClean="0">
              <a:latin typeface="Segoe UI" panose="020B0502040204020203" pitchFamily="34" charset="0"/>
              <a:cs typeface="Segoe UI" panose="020B0502040204020203" pitchFamily="34" charset="0"/>
            </a:rPr>
            <a:t>Phân</a:t>
          </a:r>
          <a:r>
            <a:rPr lang="en-US" sz="2400" smtClean="0">
              <a:latin typeface="Segoe UI" panose="020B0502040204020203" pitchFamily="34" charset="0"/>
              <a:cs typeface="Segoe UI" panose="020B0502040204020203" pitchFamily="34" charset="0"/>
            </a:rPr>
            <a:t> </a:t>
          </a:r>
          <a:r>
            <a:rPr lang="en-US" sz="2400" err="1" smtClean="0">
              <a:latin typeface="Segoe UI" panose="020B0502040204020203" pitchFamily="34" charset="0"/>
              <a:cs typeface="Segoe UI" panose="020B0502040204020203" pitchFamily="34" charset="0"/>
            </a:rPr>
            <a:t>hệ</a:t>
          </a:r>
          <a:r>
            <a:rPr lang="en-US" sz="2400" smtClean="0">
              <a:latin typeface="Segoe UI" panose="020B0502040204020203" pitchFamily="34" charset="0"/>
              <a:cs typeface="Segoe UI" panose="020B0502040204020203" pitchFamily="34" charset="0"/>
            </a:rPr>
            <a:t> </a:t>
          </a:r>
          <a:r>
            <a:rPr lang="en-US" sz="2400" err="1" smtClean="0">
              <a:latin typeface="Segoe UI" panose="020B0502040204020203" pitchFamily="34" charset="0"/>
              <a:cs typeface="Segoe UI" panose="020B0502040204020203" pitchFamily="34" charset="0"/>
            </a:rPr>
            <a:t>quản</a:t>
          </a:r>
          <a:r>
            <a:rPr lang="en-US" sz="2400" smtClean="0">
              <a:latin typeface="Segoe UI" panose="020B0502040204020203" pitchFamily="34" charset="0"/>
              <a:cs typeface="Segoe UI" panose="020B0502040204020203" pitchFamily="34" charset="0"/>
            </a:rPr>
            <a:t> </a:t>
          </a:r>
          <a:r>
            <a:rPr lang="en-US" sz="2400" err="1" smtClean="0">
              <a:latin typeface="Segoe UI" panose="020B0502040204020203" pitchFamily="34" charset="0"/>
              <a:cs typeface="Segoe UI" panose="020B0502040204020203" pitchFamily="34" charset="0"/>
            </a:rPr>
            <a:t>lý</a:t>
          </a:r>
          <a:endParaRPr lang="en-US" sz="2400">
            <a:latin typeface="Segoe UI" panose="020B0502040204020203" pitchFamily="34" charset="0"/>
            <a:cs typeface="Segoe UI" panose="020B0502040204020203" pitchFamily="34" charset="0"/>
          </a:endParaRPr>
        </a:p>
      </dgm:t>
      <dgm:extLst/>
    </dgm:pt>
    <dgm:pt modelId="{9A85886C-6DD2-499F-88E3-DBEB4884FDCF}" type="parTrans" cxnId="{F97988B6-3341-401D-A014-A032F51B7748}">
      <dgm:prSet/>
      <dgm:spPr/>
      <dgm:t>
        <a:bodyPr/>
        <a:lstStyle/>
        <a:p>
          <a:endParaRPr lang="en-US"/>
        </a:p>
      </dgm:t>
    </dgm:pt>
    <dgm:pt modelId="{74A5F2C1-DF25-4E5E-8167-711A747D7854}" type="sibTrans" cxnId="{F97988B6-3341-401D-A014-A032F51B7748}">
      <dgm:prSet/>
      <dgm:spPr/>
      <dgm:t>
        <a:bodyPr/>
        <a:lstStyle/>
        <a:p>
          <a:endParaRPr lang="en-US"/>
        </a:p>
      </dgm:t>
    </dgm:pt>
    <dgm:pt modelId="{707FCF36-E062-4464-90B7-29F724AD2A0C}">
      <dgm:prSet phldrT="[Text]" custT="1"/>
      <dgm:spPr/>
      <dgm:t>
        <a:bodyPr/>
        <a:lstStyle/>
        <a:p>
          <a:r>
            <a:rPr lang="en-US" sz="2400" err="1" smtClean="0">
              <a:latin typeface="Segoe UI" panose="020B0502040204020203" pitchFamily="34" charset="0"/>
              <a:cs typeface="Segoe UI" panose="020B0502040204020203" pitchFamily="34" charset="0"/>
            </a:rPr>
            <a:t>Phân</a:t>
          </a:r>
          <a:r>
            <a:rPr lang="en-US" sz="2400" smtClean="0">
              <a:latin typeface="Segoe UI" panose="020B0502040204020203" pitchFamily="34" charset="0"/>
              <a:cs typeface="Segoe UI" panose="020B0502040204020203" pitchFamily="34" charset="0"/>
            </a:rPr>
            <a:t> </a:t>
          </a:r>
          <a:r>
            <a:rPr lang="en-US" sz="2400" err="1" smtClean="0">
              <a:latin typeface="Segoe UI" panose="020B0502040204020203" pitchFamily="34" charset="0"/>
              <a:cs typeface="Segoe UI" panose="020B0502040204020203" pitchFamily="34" charset="0"/>
            </a:rPr>
            <a:t>hệ</a:t>
          </a:r>
          <a:r>
            <a:rPr lang="en-US" sz="2400" smtClean="0">
              <a:latin typeface="Segoe UI" panose="020B0502040204020203" pitchFamily="34" charset="0"/>
              <a:cs typeface="Segoe UI" panose="020B0502040204020203" pitchFamily="34" charset="0"/>
            </a:rPr>
            <a:t> </a:t>
          </a:r>
          <a:r>
            <a:rPr lang="en-US" sz="2400" err="1" smtClean="0">
              <a:latin typeface="Segoe UI" panose="020B0502040204020203" pitchFamily="34" charset="0"/>
              <a:cs typeface="Segoe UI" panose="020B0502040204020203" pitchFamily="34" charset="0"/>
            </a:rPr>
            <a:t>trình</a:t>
          </a:r>
          <a:r>
            <a:rPr lang="en-US" sz="2400" smtClean="0">
              <a:latin typeface="Segoe UI" panose="020B0502040204020203" pitchFamily="34" charset="0"/>
              <a:cs typeface="Segoe UI" panose="020B0502040204020203" pitchFamily="34" charset="0"/>
            </a:rPr>
            <a:t> </a:t>
          </a:r>
          <a:r>
            <a:rPr lang="en-US" sz="2400" err="1" smtClean="0">
              <a:latin typeface="Segoe UI" panose="020B0502040204020203" pitchFamily="34" charset="0"/>
              <a:cs typeface="Segoe UI" panose="020B0502040204020203" pitchFamily="34" charset="0"/>
            </a:rPr>
            <a:t>diễn</a:t>
          </a:r>
          <a:endParaRPr lang="en-US" sz="2400">
            <a:latin typeface="Segoe UI" panose="020B0502040204020203" pitchFamily="34" charset="0"/>
            <a:cs typeface="Segoe UI" panose="020B0502040204020203" pitchFamily="34" charset="0"/>
          </a:endParaRPr>
        </a:p>
      </dgm:t>
      <dgm:extLst/>
    </dgm:pt>
    <dgm:pt modelId="{DA37557E-B6FB-475A-9245-30E4AB840192}" type="parTrans" cxnId="{9914CF4F-0EA2-4516-AF54-331670DC275D}">
      <dgm:prSet/>
      <dgm:spPr/>
      <dgm:t>
        <a:bodyPr/>
        <a:lstStyle/>
        <a:p>
          <a:endParaRPr lang="en-US"/>
        </a:p>
      </dgm:t>
    </dgm:pt>
    <dgm:pt modelId="{CC71B35B-5B45-4698-873E-19367B5B5D74}" type="sibTrans" cxnId="{9914CF4F-0EA2-4516-AF54-331670DC275D}">
      <dgm:prSet/>
      <dgm:spPr/>
      <dgm:t>
        <a:bodyPr/>
        <a:lstStyle/>
        <a:p>
          <a:endParaRPr lang="en-US"/>
        </a:p>
      </dgm:t>
    </dgm:pt>
    <dgm:pt modelId="{C1BA5591-B3F1-41F4-A042-CEC8E6115776}">
      <dgm:prSet phldrT="[Text]" custT="1"/>
      <dgm:spPr/>
      <dgm:t>
        <a:bodyPr/>
        <a:lstStyle/>
        <a:p>
          <a:r>
            <a:rPr lang="en-US" sz="2400" err="1" smtClean="0">
              <a:latin typeface="Segoe UI" panose="020B0502040204020203" pitchFamily="34" charset="0"/>
              <a:cs typeface="Segoe UI" panose="020B0502040204020203" pitchFamily="34" charset="0"/>
            </a:rPr>
            <a:t>Kết</a:t>
          </a:r>
          <a:r>
            <a:rPr lang="en-US" sz="2400" smtClean="0">
              <a:latin typeface="Segoe UI" panose="020B0502040204020203" pitchFamily="34" charset="0"/>
              <a:cs typeface="Segoe UI" panose="020B0502040204020203" pitchFamily="34" charset="0"/>
            </a:rPr>
            <a:t> </a:t>
          </a:r>
          <a:r>
            <a:rPr lang="en-US" sz="2400" err="1" smtClean="0">
              <a:latin typeface="Segoe UI" panose="020B0502040204020203" pitchFamily="34" charset="0"/>
              <a:cs typeface="Segoe UI" panose="020B0502040204020203" pitchFamily="34" charset="0"/>
            </a:rPr>
            <a:t>luận</a:t>
          </a:r>
          <a:endParaRPr lang="en-US" sz="2400">
            <a:latin typeface="Segoe UI" panose="020B0502040204020203" pitchFamily="34" charset="0"/>
            <a:cs typeface="Segoe UI" panose="020B0502040204020203" pitchFamily="34" charset="0"/>
          </a:endParaRPr>
        </a:p>
      </dgm:t>
      <dgm:extLst/>
    </dgm:pt>
    <dgm:pt modelId="{F268D27B-D604-4E2E-AA6F-F882DD419421}" type="parTrans" cxnId="{04116700-6F9C-4328-B97C-81D8EE0A892B}">
      <dgm:prSet/>
      <dgm:spPr/>
      <dgm:t>
        <a:bodyPr/>
        <a:lstStyle/>
        <a:p>
          <a:endParaRPr lang="en-US"/>
        </a:p>
      </dgm:t>
    </dgm:pt>
    <dgm:pt modelId="{41B9490B-99CF-4005-BC1F-63B41DEB7B9D}" type="sibTrans" cxnId="{04116700-6F9C-4328-B97C-81D8EE0A892B}">
      <dgm:prSet/>
      <dgm:spPr/>
      <dgm:t>
        <a:bodyPr/>
        <a:lstStyle/>
        <a:p>
          <a:endParaRPr lang="en-US"/>
        </a:p>
      </dgm:t>
    </dgm:pt>
    <dgm:pt modelId="{77FECAB1-403A-406B-8971-35EC2792A005}">
      <dgm:prSet phldrT="[Text]" custT="1"/>
      <dgm:spPr/>
      <dgm:t>
        <a:bodyPr/>
        <a:lstStyle/>
        <a:p>
          <a:r>
            <a:rPr lang="en-US" sz="2400" smtClean="0">
              <a:latin typeface="Segoe UI" panose="020B0502040204020203" pitchFamily="34" charset="0"/>
              <a:cs typeface="Segoe UI" panose="020B0502040204020203" pitchFamily="34" charset="0"/>
            </a:rPr>
            <a:t>Demo</a:t>
          </a:r>
          <a:endParaRPr lang="en-US" sz="2400">
            <a:latin typeface="Segoe UI" panose="020B0502040204020203" pitchFamily="34" charset="0"/>
            <a:cs typeface="Segoe UI" panose="020B0502040204020203" pitchFamily="34" charset="0"/>
          </a:endParaRPr>
        </a:p>
      </dgm:t>
      <dgm:extLst/>
    </dgm:pt>
    <dgm:pt modelId="{6D94E319-7185-4B5E-BE69-02A27FA5ECD5}" type="parTrans" cxnId="{E3C10A57-5745-48AE-B8A0-CF5DCBFDDBB9}">
      <dgm:prSet/>
      <dgm:spPr/>
      <dgm:t>
        <a:bodyPr/>
        <a:lstStyle/>
        <a:p>
          <a:endParaRPr lang="en-US"/>
        </a:p>
      </dgm:t>
    </dgm:pt>
    <dgm:pt modelId="{6D559043-DE85-4B62-8B34-AE8E333745B4}" type="sibTrans" cxnId="{E3C10A57-5745-48AE-B8A0-CF5DCBFDDBB9}">
      <dgm:prSet/>
      <dgm:spPr/>
      <dgm:t>
        <a:bodyPr/>
        <a:lstStyle/>
        <a:p>
          <a:endParaRPr lang="en-US"/>
        </a:p>
      </dgm:t>
    </dgm:pt>
    <dgm:pt modelId="{5157CEC6-AB87-4C50-92E8-A41F3E4D0782}" type="pres">
      <dgm:prSet presAssocID="{881F2D4A-13D1-45D3-A73D-C7BB9CAE9F5A}" presName="linear" presStyleCnt="0">
        <dgm:presLayoutVars>
          <dgm:dir/>
          <dgm:animLvl val="lvl"/>
          <dgm:resizeHandles val="exact"/>
        </dgm:presLayoutVars>
      </dgm:prSet>
      <dgm:spPr/>
      <dgm:t>
        <a:bodyPr/>
        <a:lstStyle/>
        <a:p>
          <a:endParaRPr lang="en-US"/>
        </a:p>
      </dgm:t>
    </dgm:pt>
    <dgm:pt modelId="{0CD86551-283F-4816-A15A-53C3ABE66D84}" type="pres">
      <dgm:prSet presAssocID="{1F0765B9-D523-48F9-ABCF-7661E3C88335}" presName="parentLin" presStyleCnt="0"/>
      <dgm:spPr/>
      <dgm:t>
        <a:bodyPr/>
        <a:lstStyle/>
        <a:p>
          <a:endParaRPr lang="en-US"/>
        </a:p>
      </dgm:t>
    </dgm:pt>
    <dgm:pt modelId="{0F74AE96-D50B-4381-90EC-EDB2F3C62199}" type="pres">
      <dgm:prSet presAssocID="{1F0765B9-D523-48F9-ABCF-7661E3C88335}" presName="parentLeftMargin" presStyleLbl="node1" presStyleIdx="0" presStyleCnt="5"/>
      <dgm:spPr/>
      <dgm:t>
        <a:bodyPr/>
        <a:lstStyle/>
        <a:p>
          <a:endParaRPr lang="en-US"/>
        </a:p>
      </dgm:t>
    </dgm:pt>
    <dgm:pt modelId="{8B9EB7B6-DADD-47DA-8D92-3837642E16A5}" type="pres">
      <dgm:prSet presAssocID="{1F0765B9-D523-48F9-ABCF-7661E3C88335}" presName="parentText" presStyleLbl="node1" presStyleIdx="0" presStyleCnt="5" custLinFactNeighborX="7801" custLinFactNeighborY="-6544">
        <dgm:presLayoutVars>
          <dgm:chMax val="0"/>
          <dgm:bulletEnabled val="1"/>
        </dgm:presLayoutVars>
      </dgm:prSet>
      <dgm:spPr/>
      <dgm:t>
        <a:bodyPr/>
        <a:lstStyle/>
        <a:p>
          <a:endParaRPr lang="en-US"/>
        </a:p>
      </dgm:t>
    </dgm:pt>
    <dgm:pt modelId="{D5F2C2EC-144D-4148-B5B2-8A981953A61E}" type="pres">
      <dgm:prSet presAssocID="{1F0765B9-D523-48F9-ABCF-7661E3C88335}" presName="negativeSpace" presStyleCnt="0"/>
      <dgm:spPr/>
      <dgm:t>
        <a:bodyPr/>
        <a:lstStyle/>
        <a:p>
          <a:endParaRPr lang="en-US"/>
        </a:p>
      </dgm:t>
    </dgm:pt>
    <dgm:pt modelId="{1FE1A4D8-3C10-463D-BD26-2872EA6EE770}" type="pres">
      <dgm:prSet presAssocID="{1F0765B9-D523-48F9-ABCF-7661E3C88335}" presName="childText" presStyleLbl="conFgAcc1" presStyleIdx="0" presStyleCnt="5">
        <dgm:presLayoutVars>
          <dgm:bulletEnabled val="1"/>
        </dgm:presLayoutVars>
      </dgm:prSet>
      <dgm:spPr/>
      <dgm:t>
        <a:bodyPr/>
        <a:lstStyle/>
        <a:p>
          <a:endParaRPr lang="en-US"/>
        </a:p>
      </dgm:t>
    </dgm:pt>
    <dgm:pt modelId="{F580AFB3-EECD-40A6-A88D-B8F5D5FA3143}" type="pres">
      <dgm:prSet presAssocID="{D487DB45-7568-43EF-AECC-53B042E8F26A}" presName="spaceBetweenRectangles" presStyleCnt="0"/>
      <dgm:spPr/>
      <dgm:t>
        <a:bodyPr/>
        <a:lstStyle/>
        <a:p>
          <a:endParaRPr lang="en-US"/>
        </a:p>
      </dgm:t>
    </dgm:pt>
    <dgm:pt modelId="{22FD1B3C-95D5-4634-A015-3AFCD10BA03D}" type="pres">
      <dgm:prSet presAssocID="{2A697122-2CA3-4EB6-ABD2-1659DBE12D94}" presName="parentLin" presStyleCnt="0"/>
      <dgm:spPr/>
      <dgm:t>
        <a:bodyPr/>
        <a:lstStyle/>
        <a:p>
          <a:endParaRPr lang="en-US"/>
        </a:p>
      </dgm:t>
    </dgm:pt>
    <dgm:pt modelId="{90B2A2BC-DD20-45C4-9EA9-E934281A4B42}" type="pres">
      <dgm:prSet presAssocID="{2A697122-2CA3-4EB6-ABD2-1659DBE12D94}" presName="parentLeftMargin" presStyleLbl="node1" presStyleIdx="0" presStyleCnt="5"/>
      <dgm:spPr/>
      <dgm:t>
        <a:bodyPr/>
        <a:lstStyle/>
        <a:p>
          <a:endParaRPr lang="en-US"/>
        </a:p>
      </dgm:t>
    </dgm:pt>
    <dgm:pt modelId="{10D00069-614E-4CF4-9E63-303D96D37FEC}" type="pres">
      <dgm:prSet presAssocID="{2A697122-2CA3-4EB6-ABD2-1659DBE12D94}" presName="parentText" presStyleLbl="node1" presStyleIdx="1" presStyleCnt="5">
        <dgm:presLayoutVars>
          <dgm:chMax val="0"/>
          <dgm:bulletEnabled val="1"/>
        </dgm:presLayoutVars>
      </dgm:prSet>
      <dgm:spPr/>
      <dgm:t>
        <a:bodyPr/>
        <a:lstStyle/>
        <a:p>
          <a:endParaRPr lang="en-US"/>
        </a:p>
      </dgm:t>
    </dgm:pt>
    <dgm:pt modelId="{447A0A69-B668-4EA5-B10E-89B149469406}" type="pres">
      <dgm:prSet presAssocID="{2A697122-2CA3-4EB6-ABD2-1659DBE12D94}" presName="negativeSpace" presStyleCnt="0"/>
      <dgm:spPr/>
      <dgm:t>
        <a:bodyPr/>
        <a:lstStyle/>
        <a:p>
          <a:endParaRPr lang="en-US"/>
        </a:p>
      </dgm:t>
    </dgm:pt>
    <dgm:pt modelId="{9F992326-6F9D-457D-ACB0-E9676DB09BF0}" type="pres">
      <dgm:prSet presAssocID="{2A697122-2CA3-4EB6-ABD2-1659DBE12D94}" presName="childText" presStyleLbl="conFgAcc1" presStyleIdx="1" presStyleCnt="5">
        <dgm:presLayoutVars>
          <dgm:bulletEnabled val="1"/>
        </dgm:presLayoutVars>
      </dgm:prSet>
      <dgm:spPr/>
      <dgm:t>
        <a:bodyPr/>
        <a:lstStyle/>
        <a:p>
          <a:endParaRPr lang="en-US"/>
        </a:p>
      </dgm:t>
    </dgm:pt>
    <dgm:pt modelId="{BD38D6E9-417E-4FCC-B78E-EEA6D87F4455}" type="pres">
      <dgm:prSet presAssocID="{74A5F2C1-DF25-4E5E-8167-711A747D7854}" presName="spaceBetweenRectangles" presStyleCnt="0"/>
      <dgm:spPr/>
      <dgm:t>
        <a:bodyPr/>
        <a:lstStyle/>
        <a:p>
          <a:endParaRPr lang="en-US"/>
        </a:p>
      </dgm:t>
    </dgm:pt>
    <dgm:pt modelId="{1812D10C-90C1-4E8D-BD19-F67B2025F97A}" type="pres">
      <dgm:prSet presAssocID="{707FCF36-E062-4464-90B7-29F724AD2A0C}" presName="parentLin" presStyleCnt="0"/>
      <dgm:spPr/>
      <dgm:t>
        <a:bodyPr/>
        <a:lstStyle/>
        <a:p>
          <a:endParaRPr lang="en-US"/>
        </a:p>
      </dgm:t>
    </dgm:pt>
    <dgm:pt modelId="{CE93E52F-4A05-40EA-9DD5-A380DBF8536B}" type="pres">
      <dgm:prSet presAssocID="{707FCF36-E062-4464-90B7-29F724AD2A0C}" presName="parentLeftMargin" presStyleLbl="node1" presStyleIdx="1" presStyleCnt="5"/>
      <dgm:spPr/>
      <dgm:t>
        <a:bodyPr/>
        <a:lstStyle/>
        <a:p>
          <a:endParaRPr lang="en-US"/>
        </a:p>
      </dgm:t>
    </dgm:pt>
    <dgm:pt modelId="{F69DD180-885B-42B8-8A1C-F3CC1BD59C2A}" type="pres">
      <dgm:prSet presAssocID="{707FCF36-E062-4464-90B7-29F724AD2A0C}" presName="parentText" presStyleLbl="node1" presStyleIdx="2" presStyleCnt="5">
        <dgm:presLayoutVars>
          <dgm:chMax val="0"/>
          <dgm:bulletEnabled val="1"/>
        </dgm:presLayoutVars>
      </dgm:prSet>
      <dgm:spPr/>
      <dgm:t>
        <a:bodyPr/>
        <a:lstStyle/>
        <a:p>
          <a:endParaRPr lang="en-US"/>
        </a:p>
      </dgm:t>
    </dgm:pt>
    <dgm:pt modelId="{8E192DD1-3257-4F4D-A67D-F0A338B195B1}" type="pres">
      <dgm:prSet presAssocID="{707FCF36-E062-4464-90B7-29F724AD2A0C}" presName="negativeSpace" presStyleCnt="0"/>
      <dgm:spPr/>
      <dgm:t>
        <a:bodyPr/>
        <a:lstStyle/>
        <a:p>
          <a:endParaRPr lang="en-US"/>
        </a:p>
      </dgm:t>
    </dgm:pt>
    <dgm:pt modelId="{EFD98604-B9DA-485D-9224-61213B0806F2}" type="pres">
      <dgm:prSet presAssocID="{707FCF36-E062-4464-90B7-29F724AD2A0C}" presName="childText" presStyleLbl="conFgAcc1" presStyleIdx="2" presStyleCnt="5">
        <dgm:presLayoutVars>
          <dgm:bulletEnabled val="1"/>
        </dgm:presLayoutVars>
      </dgm:prSet>
      <dgm:spPr/>
      <dgm:t>
        <a:bodyPr/>
        <a:lstStyle/>
        <a:p>
          <a:endParaRPr lang="en-US"/>
        </a:p>
      </dgm:t>
    </dgm:pt>
    <dgm:pt modelId="{142DADE0-27AC-4F43-B83B-E50B8249E300}" type="pres">
      <dgm:prSet presAssocID="{CC71B35B-5B45-4698-873E-19367B5B5D74}" presName="spaceBetweenRectangles" presStyleCnt="0"/>
      <dgm:spPr/>
      <dgm:t>
        <a:bodyPr/>
        <a:lstStyle/>
        <a:p>
          <a:endParaRPr lang="en-US"/>
        </a:p>
      </dgm:t>
    </dgm:pt>
    <dgm:pt modelId="{13D2D648-A833-4FB2-A532-B83144700E6F}" type="pres">
      <dgm:prSet presAssocID="{77FECAB1-403A-406B-8971-35EC2792A005}" presName="parentLin" presStyleCnt="0"/>
      <dgm:spPr/>
    </dgm:pt>
    <dgm:pt modelId="{70A875EE-A616-4D88-B801-BC8655A1594E}" type="pres">
      <dgm:prSet presAssocID="{77FECAB1-403A-406B-8971-35EC2792A005}" presName="parentLeftMargin" presStyleLbl="node1" presStyleIdx="2" presStyleCnt="5"/>
      <dgm:spPr/>
      <dgm:t>
        <a:bodyPr/>
        <a:lstStyle/>
        <a:p>
          <a:endParaRPr lang="en-US"/>
        </a:p>
      </dgm:t>
    </dgm:pt>
    <dgm:pt modelId="{82E58C8B-BE74-4C39-A4C0-1AD0EFE39751}" type="pres">
      <dgm:prSet presAssocID="{77FECAB1-403A-406B-8971-35EC2792A005}" presName="parentText" presStyleLbl="node1" presStyleIdx="3" presStyleCnt="5">
        <dgm:presLayoutVars>
          <dgm:chMax val="0"/>
          <dgm:bulletEnabled val="1"/>
        </dgm:presLayoutVars>
      </dgm:prSet>
      <dgm:spPr/>
      <dgm:t>
        <a:bodyPr/>
        <a:lstStyle/>
        <a:p>
          <a:endParaRPr lang="en-US"/>
        </a:p>
      </dgm:t>
    </dgm:pt>
    <dgm:pt modelId="{B3266C11-A9E8-421E-BC2F-1C7FA4BBF46C}" type="pres">
      <dgm:prSet presAssocID="{77FECAB1-403A-406B-8971-35EC2792A005}" presName="negativeSpace" presStyleCnt="0"/>
      <dgm:spPr/>
    </dgm:pt>
    <dgm:pt modelId="{0191AFDF-5FC9-4310-B9A2-DAE599A5D7E6}" type="pres">
      <dgm:prSet presAssocID="{77FECAB1-403A-406B-8971-35EC2792A005}" presName="childText" presStyleLbl="conFgAcc1" presStyleIdx="3" presStyleCnt="5">
        <dgm:presLayoutVars>
          <dgm:bulletEnabled val="1"/>
        </dgm:presLayoutVars>
      </dgm:prSet>
      <dgm:spPr/>
    </dgm:pt>
    <dgm:pt modelId="{53CB1070-7876-48B0-8367-C62948EA37DC}" type="pres">
      <dgm:prSet presAssocID="{6D559043-DE85-4B62-8B34-AE8E333745B4}" presName="spaceBetweenRectangles" presStyleCnt="0"/>
      <dgm:spPr/>
    </dgm:pt>
    <dgm:pt modelId="{E64EE6F9-8A93-4AD2-8E25-7DE04FFD3527}" type="pres">
      <dgm:prSet presAssocID="{C1BA5591-B3F1-41F4-A042-CEC8E6115776}" presName="parentLin" presStyleCnt="0"/>
      <dgm:spPr/>
      <dgm:t>
        <a:bodyPr/>
        <a:lstStyle/>
        <a:p>
          <a:endParaRPr lang="en-US"/>
        </a:p>
      </dgm:t>
    </dgm:pt>
    <dgm:pt modelId="{B6E19AA1-BECC-4D9D-A045-F321808D3867}" type="pres">
      <dgm:prSet presAssocID="{C1BA5591-B3F1-41F4-A042-CEC8E6115776}" presName="parentLeftMargin" presStyleLbl="node1" presStyleIdx="3" presStyleCnt="5"/>
      <dgm:spPr/>
      <dgm:t>
        <a:bodyPr/>
        <a:lstStyle/>
        <a:p>
          <a:endParaRPr lang="en-US"/>
        </a:p>
      </dgm:t>
    </dgm:pt>
    <dgm:pt modelId="{8967E39E-9A48-427E-87A9-B00ACFFD575E}" type="pres">
      <dgm:prSet presAssocID="{C1BA5591-B3F1-41F4-A042-CEC8E6115776}" presName="parentText" presStyleLbl="node1" presStyleIdx="4" presStyleCnt="5">
        <dgm:presLayoutVars>
          <dgm:chMax val="0"/>
          <dgm:bulletEnabled val="1"/>
        </dgm:presLayoutVars>
      </dgm:prSet>
      <dgm:spPr/>
      <dgm:t>
        <a:bodyPr/>
        <a:lstStyle/>
        <a:p>
          <a:endParaRPr lang="en-US"/>
        </a:p>
      </dgm:t>
    </dgm:pt>
    <dgm:pt modelId="{EA664196-98F4-4483-8643-1679FA14B2BD}" type="pres">
      <dgm:prSet presAssocID="{C1BA5591-B3F1-41F4-A042-CEC8E6115776}" presName="negativeSpace" presStyleCnt="0"/>
      <dgm:spPr/>
      <dgm:t>
        <a:bodyPr/>
        <a:lstStyle/>
        <a:p>
          <a:endParaRPr lang="en-US"/>
        </a:p>
      </dgm:t>
    </dgm:pt>
    <dgm:pt modelId="{0C4FECA6-1D68-4E21-89E0-01C8D2DA3D28}" type="pres">
      <dgm:prSet presAssocID="{C1BA5591-B3F1-41F4-A042-CEC8E6115776}" presName="childText" presStyleLbl="conFgAcc1" presStyleIdx="4" presStyleCnt="5">
        <dgm:presLayoutVars>
          <dgm:bulletEnabled val="1"/>
        </dgm:presLayoutVars>
      </dgm:prSet>
      <dgm:spPr/>
      <dgm:t>
        <a:bodyPr/>
        <a:lstStyle/>
        <a:p>
          <a:endParaRPr lang="en-US"/>
        </a:p>
      </dgm:t>
    </dgm:pt>
  </dgm:ptLst>
  <dgm:cxnLst>
    <dgm:cxn modelId="{214CB43B-C2E0-4341-A53C-BF4DF50AC3DC}" type="presOf" srcId="{1F0765B9-D523-48F9-ABCF-7661E3C88335}" destId="{8B9EB7B6-DADD-47DA-8D92-3837642E16A5}" srcOrd="1" destOrd="0" presId="urn:microsoft.com/office/officeart/2005/8/layout/list1"/>
    <dgm:cxn modelId="{DA2AE49A-9422-4696-A629-D61EA36D0714}" type="presOf" srcId="{2A697122-2CA3-4EB6-ABD2-1659DBE12D94}" destId="{90B2A2BC-DD20-45C4-9EA9-E934281A4B42}" srcOrd="0" destOrd="0" presId="urn:microsoft.com/office/officeart/2005/8/layout/list1"/>
    <dgm:cxn modelId="{0A191F9D-3135-4E63-A8BC-380671DAEE02}" type="presOf" srcId="{C1BA5591-B3F1-41F4-A042-CEC8E6115776}" destId="{8967E39E-9A48-427E-87A9-B00ACFFD575E}" srcOrd="1" destOrd="0" presId="urn:microsoft.com/office/officeart/2005/8/layout/list1"/>
    <dgm:cxn modelId="{D8D03041-7FDF-4D38-83B8-306768C374E3}" type="presOf" srcId="{2A697122-2CA3-4EB6-ABD2-1659DBE12D94}" destId="{10D00069-614E-4CF4-9E63-303D96D37FEC}" srcOrd="1" destOrd="0" presId="urn:microsoft.com/office/officeart/2005/8/layout/list1"/>
    <dgm:cxn modelId="{68CD33C1-ACAF-4402-B8CC-D391651E738E}" type="presOf" srcId="{881F2D4A-13D1-45D3-A73D-C7BB9CAE9F5A}" destId="{5157CEC6-AB87-4C50-92E8-A41F3E4D0782}" srcOrd="0" destOrd="0" presId="urn:microsoft.com/office/officeart/2005/8/layout/list1"/>
    <dgm:cxn modelId="{F69AA03D-9977-443F-89B7-4EA47E5748BD}" type="presOf" srcId="{1F0765B9-D523-48F9-ABCF-7661E3C88335}" destId="{0F74AE96-D50B-4381-90EC-EDB2F3C62199}" srcOrd="0" destOrd="0" presId="urn:microsoft.com/office/officeart/2005/8/layout/list1"/>
    <dgm:cxn modelId="{9914CF4F-0EA2-4516-AF54-331670DC275D}" srcId="{881F2D4A-13D1-45D3-A73D-C7BB9CAE9F5A}" destId="{707FCF36-E062-4464-90B7-29F724AD2A0C}" srcOrd="2" destOrd="0" parTransId="{DA37557E-B6FB-475A-9245-30E4AB840192}" sibTransId="{CC71B35B-5B45-4698-873E-19367B5B5D74}"/>
    <dgm:cxn modelId="{04116700-6F9C-4328-B97C-81D8EE0A892B}" srcId="{881F2D4A-13D1-45D3-A73D-C7BB9CAE9F5A}" destId="{C1BA5591-B3F1-41F4-A042-CEC8E6115776}" srcOrd="4" destOrd="0" parTransId="{F268D27B-D604-4E2E-AA6F-F882DD419421}" sibTransId="{41B9490B-99CF-4005-BC1F-63B41DEB7B9D}"/>
    <dgm:cxn modelId="{628DB4A9-7C02-452C-B2C5-818767F75E07}" type="presOf" srcId="{C1BA5591-B3F1-41F4-A042-CEC8E6115776}" destId="{B6E19AA1-BECC-4D9D-A045-F321808D3867}" srcOrd="0" destOrd="0" presId="urn:microsoft.com/office/officeart/2005/8/layout/list1"/>
    <dgm:cxn modelId="{EC202B9E-B02D-4E5D-B38F-8EACA10DB153}" type="presOf" srcId="{77FECAB1-403A-406B-8971-35EC2792A005}" destId="{70A875EE-A616-4D88-B801-BC8655A1594E}" srcOrd="0" destOrd="0" presId="urn:microsoft.com/office/officeart/2005/8/layout/list1"/>
    <dgm:cxn modelId="{F97988B6-3341-401D-A014-A032F51B7748}" srcId="{881F2D4A-13D1-45D3-A73D-C7BB9CAE9F5A}" destId="{2A697122-2CA3-4EB6-ABD2-1659DBE12D94}" srcOrd="1" destOrd="0" parTransId="{9A85886C-6DD2-499F-88E3-DBEB4884FDCF}" sibTransId="{74A5F2C1-DF25-4E5E-8167-711A747D7854}"/>
    <dgm:cxn modelId="{3ECDA81D-293E-478E-BC4A-55A3A8DB2BBC}" type="presOf" srcId="{77FECAB1-403A-406B-8971-35EC2792A005}" destId="{82E58C8B-BE74-4C39-A4C0-1AD0EFE39751}" srcOrd="1" destOrd="0" presId="urn:microsoft.com/office/officeart/2005/8/layout/list1"/>
    <dgm:cxn modelId="{A1B7291E-CC4E-4DDD-BD69-BD251593F3D5}" type="presOf" srcId="{707FCF36-E062-4464-90B7-29F724AD2A0C}" destId="{CE93E52F-4A05-40EA-9DD5-A380DBF8536B}" srcOrd="0" destOrd="0" presId="urn:microsoft.com/office/officeart/2005/8/layout/list1"/>
    <dgm:cxn modelId="{E3C10A57-5745-48AE-B8A0-CF5DCBFDDBB9}" srcId="{881F2D4A-13D1-45D3-A73D-C7BB9CAE9F5A}" destId="{77FECAB1-403A-406B-8971-35EC2792A005}" srcOrd="3" destOrd="0" parTransId="{6D94E319-7185-4B5E-BE69-02A27FA5ECD5}" sibTransId="{6D559043-DE85-4B62-8B34-AE8E333745B4}"/>
    <dgm:cxn modelId="{4110BC13-32B8-4424-9070-E059CDBE1941}" srcId="{881F2D4A-13D1-45D3-A73D-C7BB9CAE9F5A}" destId="{1F0765B9-D523-48F9-ABCF-7661E3C88335}" srcOrd="0" destOrd="0" parTransId="{E069B916-6E62-4531-A8D2-C729180D44FB}" sibTransId="{D487DB45-7568-43EF-AECC-53B042E8F26A}"/>
    <dgm:cxn modelId="{5297D68A-3C89-48F8-8AF9-45FE846BC8C0}" type="presOf" srcId="{707FCF36-E062-4464-90B7-29F724AD2A0C}" destId="{F69DD180-885B-42B8-8A1C-F3CC1BD59C2A}" srcOrd="1" destOrd="0" presId="urn:microsoft.com/office/officeart/2005/8/layout/list1"/>
    <dgm:cxn modelId="{2E94EDCB-40A0-4024-8113-07359AAFE0F0}" type="presParOf" srcId="{5157CEC6-AB87-4C50-92E8-A41F3E4D0782}" destId="{0CD86551-283F-4816-A15A-53C3ABE66D84}" srcOrd="0" destOrd="0" presId="urn:microsoft.com/office/officeart/2005/8/layout/list1"/>
    <dgm:cxn modelId="{23FFE0F1-2CDD-48B9-BC78-2ABFA53960F2}" type="presParOf" srcId="{0CD86551-283F-4816-A15A-53C3ABE66D84}" destId="{0F74AE96-D50B-4381-90EC-EDB2F3C62199}" srcOrd="0" destOrd="0" presId="urn:microsoft.com/office/officeart/2005/8/layout/list1"/>
    <dgm:cxn modelId="{687F9A06-3B4F-492A-8CDE-3872B53311F4}" type="presParOf" srcId="{0CD86551-283F-4816-A15A-53C3ABE66D84}" destId="{8B9EB7B6-DADD-47DA-8D92-3837642E16A5}" srcOrd="1" destOrd="0" presId="urn:microsoft.com/office/officeart/2005/8/layout/list1"/>
    <dgm:cxn modelId="{2B26D364-FA79-4E9A-B64E-8991F3A6CFCA}" type="presParOf" srcId="{5157CEC6-AB87-4C50-92E8-A41F3E4D0782}" destId="{D5F2C2EC-144D-4148-B5B2-8A981953A61E}" srcOrd="1" destOrd="0" presId="urn:microsoft.com/office/officeart/2005/8/layout/list1"/>
    <dgm:cxn modelId="{0773E716-0D14-4311-A9D7-FAD35E3EA2C6}" type="presParOf" srcId="{5157CEC6-AB87-4C50-92E8-A41F3E4D0782}" destId="{1FE1A4D8-3C10-463D-BD26-2872EA6EE770}" srcOrd="2" destOrd="0" presId="urn:microsoft.com/office/officeart/2005/8/layout/list1"/>
    <dgm:cxn modelId="{B09AD83E-B403-4FA0-A7A5-9D9E1FEE314C}" type="presParOf" srcId="{5157CEC6-AB87-4C50-92E8-A41F3E4D0782}" destId="{F580AFB3-EECD-40A6-A88D-B8F5D5FA3143}" srcOrd="3" destOrd="0" presId="urn:microsoft.com/office/officeart/2005/8/layout/list1"/>
    <dgm:cxn modelId="{9D166BDD-EA3B-4C19-A2D3-ACB3C8135D7E}" type="presParOf" srcId="{5157CEC6-AB87-4C50-92E8-A41F3E4D0782}" destId="{22FD1B3C-95D5-4634-A015-3AFCD10BA03D}" srcOrd="4" destOrd="0" presId="urn:microsoft.com/office/officeart/2005/8/layout/list1"/>
    <dgm:cxn modelId="{65F384C6-782B-4843-92D2-6EB1C2F61B37}" type="presParOf" srcId="{22FD1B3C-95D5-4634-A015-3AFCD10BA03D}" destId="{90B2A2BC-DD20-45C4-9EA9-E934281A4B42}" srcOrd="0" destOrd="0" presId="urn:microsoft.com/office/officeart/2005/8/layout/list1"/>
    <dgm:cxn modelId="{6D9099EE-8B0D-4D95-97C3-A9BFE9FEE79E}" type="presParOf" srcId="{22FD1B3C-95D5-4634-A015-3AFCD10BA03D}" destId="{10D00069-614E-4CF4-9E63-303D96D37FEC}" srcOrd="1" destOrd="0" presId="urn:microsoft.com/office/officeart/2005/8/layout/list1"/>
    <dgm:cxn modelId="{EA9971ED-33EE-46B7-BA61-1D44EB17555B}" type="presParOf" srcId="{5157CEC6-AB87-4C50-92E8-A41F3E4D0782}" destId="{447A0A69-B668-4EA5-B10E-89B149469406}" srcOrd="5" destOrd="0" presId="urn:microsoft.com/office/officeart/2005/8/layout/list1"/>
    <dgm:cxn modelId="{C2623314-1E2C-4802-95B8-2CB97C2424E6}" type="presParOf" srcId="{5157CEC6-AB87-4C50-92E8-A41F3E4D0782}" destId="{9F992326-6F9D-457D-ACB0-E9676DB09BF0}" srcOrd="6" destOrd="0" presId="urn:microsoft.com/office/officeart/2005/8/layout/list1"/>
    <dgm:cxn modelId="{D59643A2-27DF-4568-9C39-AF66D1C0DDF6}" type="presParOf" srcId="{5157CEC6-AB87-4C50-92E8-A41F3E4D0782}" destId="{BD38D6E9-417E-4FCC-B78E-EEA6D87F4455}" srcOrd="7" destOrd="0" presId="urn:microsoft.com/office/officeart/2005/8/layout/list1"/>
    <dgm:cxn modelId="{93ED72A7-436D-4441-8BE7-1A42580500DA}" type="presParOf" srcId="{5157CEC6-AB87-4C50-92E8-A41F3E4D0782}" destId="{1812D10C-90C1-4E8D-BD19-F67B2025F97A}" srcOrd="8" destOrd="0" presId="urn:microsoft.com/office/officeart/2005/8/layout/list1"/>
    <dgm:cxn modelId="{68329CA4-B355-4CA6-8B5D-363199B9F81F}" type="presParOf" srcId="{1812D10C-90C1-4E8D-BD19-F67B2025F97A}" destId="{CE93E52F-4A05-40EA-9DD5-A380DBF8536B}" srcOrd="0" destOrd="0" presId="urn:microsoft.com/office/officeart/2005/8/layout/list1"/>
    <dgm:cxn modelId="{E85822FB-C068-4F1B-AE61-A2629BC8BDEC}" type="presParOf" srcId="{1812D10C-90C1-4E8D-BD19-F67B2025F97A}" destId="{F69DD180-885B-42B8-8A1C-F3CC1BD59C2A}" srcOrd="1" destOrd="0" presId="urn:microsoft.com/office/officeart/2005/8/layout/list1"/>
    <dgm:cxn modelId="{AC238D9D-404E-46E6-B460-049F1E6FC89F}" type="presParOf" srcId="{5157CEC6-AB87-4C50-92E8-A41F3E4D0782}" destId="{8E192DD1-3257-4F4D-A67D-F0A338B195B1}" srcOrd="9" destOrd="0" presId="urn:microsoft.com/office/officeart/2005/8/layout/list1"/>
    <dgm:cxn modelId="{1F2F5711-EC3F-47B4-9384-6EB1D517DDAC}" type="presParOf" srcId="{5157CEC6-AB87-4C50-92E8-A41F3E4D0782}" destId="{EFD98604-B9DA-485D-9224-61213B0806F2}" srcOrd="10" destOrd="0" presId="urn:microsoft.com/office/officeart/2005/8/layout/list1"/>
    <dgm:cxn modelId="{2E62248E-EF07-42DF-B357-777CED979B68}" type="presParOf" srcId="{5157CEC6-AB87-4C50-92E8-A41F3E4D0782}" destId="{142DADE0-27AC-4F43-B83B-E50B8249E300}" srcOrd="11" destOrd="0" presId="urn:microsoft.com/office/officeart/2005/8/layout/list1"/>
    <dgm:cxn modelId="{32F5DB48-7ECF-4FCA-9DC7-5979ACD45A00}" type="presParOf" srcId="{5157CEC6-AB87-4C50-92E8-A41F3E4D0782}" destId="{13D2D648-A833-4FB2-A532-B83144700E6F}" srcOrd="12" destOrd="0" presId="urn:microsoft.com/office/officeart/2005/8/layout/list1"/>
    <dgm:cxn modelId="{9BB60917-756B-4413-BAF0-11E10AE4D251}" type="presParOf" srcId="{13D2D648-A833-4FB2-A532-B83144700E6F}" destId="{70A875EE-A616-4D88-B801-BC8655A1594E}" srcOrd="0" destOrd="0" presId="urn:microsoft.com/office/officeart/2005/8/layout/list1"/>
    <dgm:cxn modelId="{4D69B7AC-C12E-4EF3-8FED-9B46F2ACA3D1}" type="presParOf" srcId="{13D2D648-A833-4FB2-A532-B83144700E6F}" destId="{82E58C8B-BE74-4C39-A4C0-1AD0EFE39751}" srcOrd="1" destOrd="0" presId="urn:microsoft.com/office/officeart/2005/8/layout/list1"/>
    <dgm:cxn modelId="{519404AC-FF9D-4C4A-B97B-33218DB18B6A}" type="presParOf" srcId="{5157CEC6-AB87-4C50-92E8-A41F3E4D0782}" destId="{B3266C11-A9E8-421E-BC2F-1C7FA4BBF46C}" srcOrd="13" destOrd="0" presId="urn:microsoft.com/office/officeart/2005/8/layout/list1"/>
    <dgm:cxn modelId="{3C96017D-36AB-4A28-A732-1CDA70910839}" type="presParOf" srcId="{5157CEC6-AB87-4C50-92E8-A41F3E4D0782}" destId="{0191AFDF-5FC9-4310-B9A2-DAE599A5D7E6}" srcOrd="14" destOrd="0" presId="urn:microsoft.com/office/officeart/2005/8/layout/list1"/>
    <dgm:cxn modelId="{01EC4618-A76E-4B9C-A5D4-0DFBD5F67AF7}" type="presParOf" srcId="{5157CEC6-AB87-4C50-92E8-A41F3E4D0782}" destId="{53CB1070-7876-48B0-8367-C62948EA37DC}" srcOrd="15" destOrd="0" presId="urn:microsoft.com/office/officeart/2005/8/layout/list1"/>
    <dgm:cxn modelId="{6FA2C3C6-4F79-4A0F-BF5C-504D17DD586C}" type="presParOf" srcId="{5157CEC6-AB87-4C50-92E8-A41F3E4D0782}" destId="{E64EE6F9-8A93-4AD2-8E25-7DE04FFD3527}" srcOrd="16" destOrd="0" presId="urn:microsoft.com/office/officeart/2005/8/layout/list1"/>
    <dgm:cxn modelId="{F0C2BAE4-0D3C-4FC7-92C5-0D789A90D61C}" type="presParOf" srcId="{E64EE6F9-8A93-4AD2-8E25-7DE04FFD3527}" destId="{B6E19AA1-BECC-4D9D-A045-F321808D3867}" srcOrd="0" destOrd="0" presId="urn:microsoft.com/office/officeart/2005/8/layout/list1"/>
    <dgm:cxn modelId="{30D739EB-75B7-403D-AC45-B21D001A5F6A}" type="presParOf" srcId="{E64EE6F9-8A93-4AD2-8E25-7DE04FFD3527}" destId="{8967E39E-9A48-427E-87A9-B00ACFFD575E}" srcOrd="1" destOrd="0" presId="urn:microsoft.com/office/officeart/2005/8/layout/list1"/>
    <dgm:cxn modelId="{DD019F13-8C38-42F6-8AFD-9EA473045742}" type="presParOf" srcId="{5157CEC6-AB87-4C50-92E8-A41F3E4D0782}" destId="{EA664196-98F4-4483-8643-1679FA14B2BD}" srcOrd="17" destOrd="0" presId="urn:microsoft.com/office/officeart/2005/8/layout/list1"/>
    <dgm:cxn modelId="{6A0DD726-D18C-41F2-BE84-AF3A1B643570}" type="presParOf" srcId="{5157CEC6-AB87-4C50-92E8-A41F3E4D0782}" destId="{0C4FECA6-1D68-4E21-89E0-01C8D2DA3D28}"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92728E2E-D2F1-491B-A9EB-82B547C78644}" type="doc">
      <dgm:prSet loTypeId="urn:diagrams.loki3.com/BracketList+Icon" loCatId="list" qsTypeId="urn:microsoft.com/office/officeart/2005/8/quickstyle/simple1" qsCatId="simple" csTypeId="urn:microsoft.com/office/officeart/2005/8/colors/accent5_2" csCatId="accent5" phldr="1"/>
      <dgm:spPr/>
      <dgm:t>
        <a:bodyPr/>
        <a:lstStyle/>
        <a:p>
          <a:endParaRPr lang="en-US"/>
        </a:p>
      </dgm:t>
    </dgm:pt>
    <dgm:pt modelId="{61065927-6127-4A19-B18E-8A5063E8AFF4}">
      <dgm:prSet phldrT="[Text]"/>
      <dgm:spPr/>
      <dgm:t>
        <a:bodyPr/>
        <a:lstStyle/>
        <a:p>
          <a:pPr algn="ctr"/>
          <a:r>
            <a:rPr lang="en-US" smtClean="0">
              <a:latin typeface="Segoe UI" panose="020B0502040204020203" pitchFamily="34" charset="0"/>
              <a:cs typeface="Segoe UI" panose="020B0502040204020203" pitchFamily="34" charset="0"/>
            </a:rPr>
            <a:t>LOẠI HÌNH CHIẾN DỊCH</a:t>
          </a:r>
          <a:endParaRPr lang="en-US">
            <a:latin typeface="Segoe UI" panose="020B0502040204020203" pitchFamily="34" charset="0"/>
            <a:cs typeface="Segoe UI" panose="020B0502040204020203" pitchFamily="34" charset="0"/>
          </a:endParaRPr>
        </a:p>
      </dgm:t>
    </dgm:pt>
    <dgm:pt modelId="{A728E38C-2C2F-40BB-8343-9A5D00547454}" type="parTrans" cxnId="{EABA0721-46DD-40BD-BB4C-8B1420397A1C}">
      <dgm:prSet/>
      <dgm:spPr/>
      <dgm:t>
        <a:bodyPr/>
        <a:lstStyle/>
        <a:p>
          <a:endParaRPr lang="en-US"/>
        </a:p>
      </dgm:t>
    </dgm:pt>
    <dgm:pt modelId="{E62F490D-31B7-4A9A-AFE3-44907959B18D}" type="sibTrans" cxnId="{EABA0721-46DD-40BD-BB4C-8B1420397A1C}">
      <dgm:prSet/>
      <dgm:spPr/>
      <dgm:t>
        <a:bodyPr/>
        <a:lstStyle/>
        <a:p>
          <a:endParaRPr lang="en-US"/>
        </a:p>
      </dgm:t>
    </dgm:pt>
    <dgm:pt modelId="{582FE5BE-8E3B-47C1-A345-012A2C56B613}">
      <dgm:prSet phldrT="[Text]"/>
      <dgm:spPr/>
      <dgm:t>
        <a:bodyPr/>
        <a:lstStyle/>
        <a:p>
          <a:r>
            <a:rPr lang="en-US" smtClean="0">
              <a:latin typeface="Segoe UI" panose="020B0502040204020203" pitchFamily="34" charset="0"/>
              <a:cs typeface="Segoe UI" panose="020B0502040204020203" pitchFamily="34" charset="0"/>
            </a:rPr>
            <a:t>POSTER</a:t>
          </a:r>
          <a:endParaRPr lang="en-US">
            <a:latin typeface="Segoe UI" panose="020B0502040204020203" pitchFamily="34" charset="0"/>
            <a:cs typeface="Segoe UI" panose="020B0502040204020203" pitchFamily="34" charset="0"/>
          </a:endParaRPr>
        </a:p>
      </dgm:t>
    </dgm:pt>
    <dgm:pt modelId="{B9384F81-7545-40CB-BF76-4AE97C24733B}" type="parTrans" cxnId="{65DB1DE2-D87B-4B61-8936-B5C62035EA47}">
      <dgm:prSet/>
      <dgm:spPr/>
      <dgm:t>
        <a:bodyPr/>
        <a:lstStyle/>
        <a:p>
          <a:endParaRPr lang="en-US"/>
        </a:p>
      </dgm:t>
    </dgm:pt>
    <dgm:pt modelId="{751B3717-AC95-4DAE-A5CB-DE231F7C14DE}" type="sibTrans" cxnId="{65DB1DE2-D87B-4B61-8936-B5C62035EA47}">
      <dgm:prSet/>
      <dgm:spPr/>
      <dgm:t>
        <a:bodyPr/>
        <a:lstStyle/>
        <a:p>
          <a:endParaRPr lang="en-US"/>
        </a:p>
      </dgm:t>
    </dgm:pt>
    <dgm:pt modelId="{B1205A36-CA32-4F6B-B5D1-737AFECC5B3F}">
      <dgm:prSet phldrT="[Text]"/>
      <dgm:spPr/>
      <dgm:t>
        <a:bodyPr/>
        <a:lstStyle/>
        <a:p>
          <a:pPr algn="ctr"/>
          <a:r>
            <a:rPr lang="en-US" smtClean="0">
              <a:latin typeface="Segoe UI" panose="020B0502040204020203" pitchFamily="34" charset="0"/>
              <a:cs typeface="Segoe UI" panose="020B0502040204020203" pitchFamily="34" charset="0"/>
            </a:rPr>
            <a:t>NHIỆM VỤ</a:t>
          </a:r>
          <a:endParaRPr lang="en-US">
            <a:latin typeface="Segoe UI" panose="020B0502040204020203" pitchFamily="34" charset="0"/>
            <a:cs typeface="Segoe UI" panose="020B0502040204020203" pitchFamily="34" charset="0"/>
          </a:endParaRPr>
        </a:p>
      </dgm:t>
    </dgm:pt>
    <dgm:pt modelId="{51AB4A19-97D0-493E-A132-CF26B597D82E}" type="parTrans" cxnId="{DB2EC826-A40E-47E9-86D3-B45F7A38D7E3}">
      <dgm:prSet/>
      <dgm:spPr/>
      <dgm:t>
        <a:bodyPr/>
        <a:lstStyle/>
        <a:p>
          <a:endParaRPr lang="en-US"/>
        </a:p>
      </dgm:t>
    </dgm:pt>
    <dgm:pt modelId="{23EABF1C-20C5-4E06-8BBE-EA7A22B313AE}" type="sibTrans" cxnId="{DB2EC826-A40E-47E9-86D3-B45F7A38D7E3}">
      <dgm:prSet/>
      <dgm:spPr/>
      <dgm:t>
        <a:bodyPr/>
        <a:lstStyle/>
        <a:p>
          <a:endParaRPr lang="en-US"/>
        </a:p>
      </dgm:t>
    </dgm:pt>
    <dgm:pt modelId="{7879BD95-0410-4C91-956C-C1692226F1D1}">
      <dgm:prSet phldrT="[Text]"/>
      <dgm:spPr/>
      <dgm:t>
        <a:bodyPr/>
        <a:lstStyle/>
        <a:p>
          <a:r>
            <a:rPr lang="en-US" smtClean="0">
              <a:latin typeface="Segoe UI" panose="020B0502040204020203" pitchFamily="34" charset="0"/>
              <a:cs typeface="Segoe UI" panose="020B0502040204020203" pitchFamily="34" charset="0"/>
            </a:rPr>
            <a:t>Scan ảnh với AR</a:t>
          </a:r>
          <a:endParaRPr lang="en-US">
            <a:latin typeface="Segoe UI" panose="020B0502040204020203" pitchFamily="34" charset="0"/>
            <a:cs typeface="Segoe UI" panose="020B0502040204020203" pitchFamily="34" charset="0"/>
          </a:endParaRPr>
        </a:p>
      </dgm:t>
    </dgm:pt>
    <dgm:pt modelId="{2CD0FB16-21C5-4FA0-8EA6-7F8308F7ED52}" type="parTrans" cxnId="{1B7320B2-ECAA-478F-ABE3-E274BF8F9D79}">
      <dgm:prSet/>
      <dgm:spPr/>
      <dgm:t>
        <a:bodyPr/>
        <a:lstStyle/>
        <a:p>
          <a:endParaRPr lang="en-US"/>
        </a:p>
      </dgm:t>
    </dgm:pt>
    <dgm:pt modelId="{CEC3CA98-05F1-4273-9B02-4E38D8FC1C3F}" type="sibTrans" cxnId="{1B7320B2-ECAA-478F-ABE3-E274BF8F9D79}">
      <dgm:prSet/>
      <dgm:spPr/>
      <dgm:t>
        <a:bodyPr/>
        <a:lstStyle/>
        <a:p>
          <a:endParaRPr lang="en-US"/>
        </a:p>
      </dgm:t>
    </dgm:pt>
    <dgm:pt modelId="{AB624121-0ECF-4636-BA5D-27487D9CB9A6}">
      <dgm:prSet phldrT="[Text]"/>
      <dgm:spPr/>
      <dgm:t>
        <a:bodyPr/>
        <a:lstStyle/>
        <a:p>
          <a:r>
            <a:rPr lang="en-US" smtClean="0">
              <a:latin typeface="Segoe UI" panose="020B0502040204020203" pitchFamily="34" charset="0"/>
              <a:cs typeface="Segoe UI" panose="020B0502040204020203" pitchFamily="34" charset="0"/>
            </a:rPr>
            <a:t>TOUR</a:t>
          </a:r>
          <a:endParaRPr lang="en-US">
            <a:latin typeface="Segoe UI" panose="020B0502040204020203" pitchFamily="34" charset="0"/>
            <a:cs typeface="Segoe UI" panose="020B0502040204020203" pitchFamily="34" charset="0"/>
          </a:endParaRPr>
        </a:p>
      </dgm:t>
    </dgm:pt>
    <dgm:pt modelId="{A986C786-683D-46CD-A099-EA3D95B832D6}" type="parTrans" cxnId="{77A9F5A3-C470-4687-BAA4-FBE5D4B7AF1F}">
      <dgm:prSet/>
      <dgm:spPr/>
      <dgm:t>
        <a:bodyPr/>
        <a:lstStyle/>
        <a:p>
          <a:endParaRPr lang="en-US"/>
        </a:p>
      </dgm:t>
    </dgm:pt>
    <dgm:pt modelId="{9CFBFE77-EB87-4121-B020-8DC0EC2E76B1}" type="sibTrans" cxnId="{77A9F5A3-C470-4687-BAA4-FBE5D4B7AF1F}">
      <dgm:prSet/>
      <dgm:spPr/>
      <dgm:t>
        <a:bodyPr/>
        <a:lstStyle/>
        <a:p>
          <a:endParaRPr lang="en-US"/>
        </a:p>
      </dgm:t>
    </dgm:pt>
    <dgm:pt modelId="{AE3C17BE-232E-4EF8-B2C1-208500C6DB58}">
      <dgm:prSet phldrT="[Text]"/>
      <dgm:spPr/>
      <dgm:t>
        <a:bodyPr/>
        <a:lstStyle/>
        <a:p>
          <a:r>
            <a:rPr lang="en-US" smtClean="0">
              <a:latin typeface="Segoe UI" panose="020B0502040204020203" pitchFamily="34" charset="0"/>
              <a:cs typeface="Segoe UI" panose="020B0502040204020203" pitchFamily="34" charset="0"/>
            </a:rPr>
            <a:t>CHECKIN</a:t>
          </a:r>
          <a:endParaRPr lang="en-US">
            <a:latin typeface="Segoe UI" panose="020B0502040204020203" pitchFamily="34" charset="0"/>
            <a:cs typeface="Segoe UI" panose="020B0502040204020203" pitchFamily="34" charset="0"/>
          </a:endParaRPr>
        </a:p>
      </dgm:t>
    </dgm:pt>
    <dgm:pt modelId="{83DBFC0A-F5FC-49F4-8F3F-9F9551C46E67}" type="parTrans" cxnId="{DC21E805-7D2B-460F-A7D6-9591DEBD5380}">
      <dgm:prSet/>
      <dgm:spPr/>
      <dgm:t>
        <a:bodyPr/>
        <a:lstStyle/>
        <a:p>
          <a:endParaRPr lang="en-US"/>
        </a:p>
      </dgm:t>
    </dgm:pt>
    <dgm:pt modelId="{449C1283-D374-4BC5-898D-B5079F4F9B73}" type="sibTrans" cxnId="{DC21E805-7D2B-460F-A7D6-9591DEBD5380}">
      <dgm:prSet/>
      <dgm:spPr/>
      <dgm:t>
        <a:bodyPr/>
        <a:lstStyle/>
        <a:p>
          <a:endParaRPr lang="en-US"/>
        </a:p>
      </dgm:t>
    </dgm:pt>
    <dgm:pt modelId="{5324498F-1562-49DD-881A-161EF90635B9}">
      <dgm:prSet phldrT="[Text]"/>
      <dgm:spPr/>
      <dgm:t>
        <a:bodyPr/>
        <a:lstStyle/>
        <a:p>
          <a:r>
            <a:rPr lang="en-US" smtClean="0">
              <a:latin typeface="Segoe UI" panose="020B0502040204020203" pitchFamily="34" charset="0"/>
              <a:cs typeface="Segoe UI" panose="020B0502040204020203" pitchFamily="34" charset="0"/>
            </a:rPr>
            <a:t>Scan ảnh kết hợp GPS</a:t>
          </a:r>
          <a:endParaRPr lang="en-US">
            <a:latin typeface="Segoe UI" panose="020B0502040204020203" pitchFamily="34" charset="0"/>
            <a:cs typeface="Segoe UI" panose="020B0502040204020203" pitchFamily="34" charset="0"/>
          </a:endParaRPr>
        </a:p>
      </dgm:t>
    </dgm:pt>
    <dgm:pt modelId="{F9A60BF9-ED8C-4CDD-A9BE-DDA7CAE096F6}" type="parTrans" cxnId="{7FF0E946-CA3B-4F38-8E5F-5EF22EC36318}">
      <dgm:prSet/>
      <dgm:spPr/>
      <dgm:t>
        <a:bodyPr/>
        <a:lstStyle/>
        <a:p>
          <a:endParaRPr lang="en-US"/>
        </a:p>
      </dgm:t>
    </dgm:pt>
    <dgm:pt modelId="{D9A95727-3F0B-47B3-A9CB-FCE18850A1F2}" type="sibTrans" cxnId="{7FF0E946-CA3B-4F38-8E5F-5EF22EC36318}">
      <dgm:prSet/>
      <dgm:spPr/>
      <dgm:t>
        <a:bodyPr/>
        <a:lstStyle/>
        <a:p>
          <a:endParaRPr lang="en-US"/>
        </a:p>
      </dgm:t>
    </dgm:pt>
    <dgm:pt modelId="{6409AEF2-74FD-44D5-A1EF-D8C0CC110F45}">
      <dgm:prSet phldrT="[Text]"/>
      <dgm:spPr/>
      <dgm:t>
        <a:bodyPr/>
        <a:lstStyle/>
        <a:p>
          <a:r>
            <a:rPr lang="en-US" smtClean="0">
              <a:latin typeface="Segoe UI" panose="020B0502040204020203" pitchFamily="34" charset="0"/>
              <a:cs typeface="Segoe UI" panose="020B0502040204020203" pitchFamily="34" charset="0"/>
            </a:rPr>
            <a:t>Checkin</a:t>
          </a:r>
          <a:endParaRPr lang="en-US">
            <a:latin typeface="Segoe UI" panose="020B0502040204020203" pitchFamily="34" charset="0"/>
            <a:cs typeface="Segoe UI" panose="020B0502040204020203" pitchFamily="34" charset="0"/>
          </a:endParaRPr>
        </a:p>
      </dgm:t>
    </dgm:pt>
    <dgm:pt modelId="{46297FD1-332F-4125-A5E4-53E375A0CF6C}" type="parTrans" cxnId="{8B59D92B-DF7C-407A-BDBF-C6323F7AAE35}">
      <dgm:prSet/>
      <dgm:spPr/>
      <dgm:t>
        <a:bodyPr/>
        <a:lstStyle/>
        <a:p>
          <a:endParaRPr lang="en-US"/>
        </a:p>
      </dgm:t>
    </dgm:pt>
    <dgm:pt modelId="{104FF331-1ACB-408E-B3C4-745DB6E0273F}" type="sibTrans" cxnId="{8B59D92B-DF7C-407A-BDBF-C6323F7AAE35}">
      <dgm:prSet/>
      <dgm:spPr/>
      <dgm:t>
        <a:bodyPr/>
        <a:lstStyle/>
        <a:p>
          <a:endParaRPr lang="en-US"/>
        </a:p>
      </dgm:t>
    </dgm:pt>
    <dgm:pt modelId="{BF0F8427-C146-4923-AA75-6E7E49388C98}" type="pres">
      <dgm:prSet presAssocID="{92728E2E-D2F1-491B-A9EB-82B547C78644}" presName="Name0" presStyleCnt="0">
        <dgm:presLayoutVars>
          <dgm:dir/>
          <dgm:animLvl val="lvl"/>
          <dgm:resizeHandles val="exact"/>
        </dgm:presLayoutVars>
      </dgm:prSet>
      <dgm:spPr/>
      <dgm:t>
        <a:bodyPr/>
        <a:lstStyle/>
        <a:p>
          <a:endParaRPr lang="en-US"/>
        </a:p>
      </dgm:t>
    </dgm:pt>
    <dgm:pt modelId="{D71012DC-6E0C-4B0C-8E57-F5EA847F99F7}" type="pres">
      <dgm:prSet presAssocID="{61065927-6127-4A19-B18E-8A5063E8AFF4}" presName="linNode" presStyleCnt="0"/>
      <dgm:spPr/>
      <dgm:t>
        <a:bodyPr/>
        <a:lstStyle/>
        <a:p>
          <a:endParaRPr lang="en-US"/>
        </a:p>
      </dgm:t>
    </dgm:pt>
    <dgm:pt modelId="{C2F0EEA2-0839-4311-A8EE-AEA7867EFF62}" type="pres">
      <dgm:prSet presAssocID="{61065927-6127-4A19-B18E-8A5063E8AFF4}" presName="parTx" presStyleLbl="revTx" presStyleIdx="0" presStyleCnt="2" custScaleX="144879">
        <dgm:presLayoutVars>
          <dgm:chMax val="1"/>
          <dgm:bulletEnabled val="1"/>
        </dgm:presLayoutVars>
      </dgm:prSet>
      <dgm:spPr/>
      <dgm:t>
        <a:bodyPr/>
        <a:lstStyle/>
        <a:p>
          <a:endParaRPr lang="en-US"/>
        </a:p>
      </dgm:t>
    </dgm:pt>
    <dgm:pt modelId="{B20D3C69-4080-4885-A0CB-B67C4E00B781}" type="pres">
      <dgm:prSet presAssocID="{61065927-6127-4A19-B18E-8A5063E8AFF4}" presName="bracket" presStyleLbl="parChTrans1D1" presStyleIdx="0" presStyleCnt="2"/>
      <dgm:spPr/>
      <dgm:t>
        <a:bodyPr/>
        <a:lstStyle/>
        <a:p>
          <a:endParaRPr lang="en-US"/>
        </a:p>
      </dgm:t>
    </dgm:pt>
    <dgm:pt modelId="{3DCA6C30-0162-4C4E-BB34-0CB9EF792745}" type="pres">
      <dgm:prSet presAssocID="{61065927-6127-4A19-B18E-8A5063E8AFF4}" presName="spH" presStyleCnt="0"/>
      <dgm:spPr/>
      <dgm:t>
        <a:bodyPr/>
        <a:lstStyle/>
        <a:p>
          <a:endParaRPr lang="en-US"/>
        </a:p>
      </dgm:t>
    </dgm:pt>
    <dgm:pt modelId="{ED067B0D-3726-4147-9221-583E9959E688}" type="pres">
      <dgm:prSet presAssocID="{61065927-6127-4A19-B18E-8A5063E8AFF4}" presName="desTx" presStyleLbl="node1" presStyleIdx="0" presStyleCnt="2" custScaleX="142140">
        <dgm:presLayoutVars>
          <dgm:bulletEnabled val="1"/>
        </dgm:presLayoutVars>
      </dgm:prSet>
      <dgm:spPr/>
      <dgm:t>
        <a:bodyPr/>
        <a:lstStyle/>
        <a:p>
          <a:endParaRPr lang="en-US"/>
        </a:p>
      </dgm:t>
    </dgm:pt>
    <dgm:pt modelId="{F32217D5-E884-4922-A615-D351BFB1449F}" type="pres">
      <dgm:prSet presAssocID="{E62F490D-31B7-4A9A-AFE3-44907959B18D}" presName="spV" presStyleCnt="0"/>
      <dgm:spPr/>
      <dgm:t>
        <a:bodyPr/>
        <a:lstStyle/>
        <a:p>
          <a:endParaRPr lang="en-US"/>
        </a:p>
      </dgm:t>
    </dgm:pt>
    <dgm:pt modelId="{3E659062-537A-454F-8BA2-A18A3ECB5DB3}" type="pres">
      <dgm:prSet presAssocID="{B1205A36-CA32-4F6B-B5D1-737AFECC5B3F}" presName="linNode" presStyleCnt="0"/>
      <dgm:spPr/>
      <dgm:t>
        <a:bodyPr/>
        <a:lstStyle/>
        <a:p>
          <a:endParaRPr lang="en-US"/>
        </a:p>
      </dgm:t>
    </dgm:pt>
    <dgm:pt modelId="{C98E5E89-C010-4076-9560-29E87D66DCB0}" type="pres">
      <dgm:prSet presAssocID="{B1205A36-CA32-4F6B-B5D1-737AFECC5B3F}" presName="parTx" presStyleLbl="revTx" presStyleIdx="1" presStyleCnt="2">
        <dgm:presLayoutVars>
          <dgm:chMax val="1"/>
          <dgm:bulletEnabled val="1"/>
        </dgm:presLayoutVars>
      </dgm:prSet>
      <dgm:spPr/>
      <dgm:t>
        <a:bodyPr/>
        <a:lstStyle/>
        <a:p>
          <a:endParaRPr lang="en-US"/>
        </a:p>
      </dgm:t>
    </dgm:pt>
    <dgm:pt modelId="{C6073B42-F464-4F43-A2A5-1992200E784B}" type="pres">
      <dgm:prSet presAssocID="{B1205A36-CA32-4F6B-B5D1-737AFECC5B3F}" presName="bracket" presStyleLbl="parChTrans1D1" presStyleIdx="1" presStyleCnt="2"/>
      <dgm:spPr/>
      <dgm:t>
        <a:bodyPr/>
        <a:lstStyle/>
        <a:p>
          <a:endParaRPr lang="en-US"/>
        </a:p>
      </dgm:t>
    </dgm:pt>
    <dgm:pt modelId="{E7C70933-9E4C-4601-B5BC-7F545463884F}" type="pres">
      <dgm:prSet presAssocID="{B1205A36-CA32-4F6B-B5D1-737AFECC5B3F}" presName="spH" presStyleCnt="0"/>
      <dgm:spPr/>
      <dgm:t>
        <a:bodyPr/>
        <a:lstStyle/>
        <a:p>
          <a:endParaRPr lang="en-US"/>
        </a:p>
      </dgm:t>
    </dgm:pt>
    <dgm:pt modelId="{B0032078-4819-4511-BF5B-EBAE31DF682D}" type="pres">
      <dgm:prSet presAssocID="{B1205A36-CA32-4F6B-B5D1-737AFECC5B3F}" presName="desTx" presStyleLbl="node1" presStyleIdx="1" presStyleCnt="2" custScaleX="104081">
        <dgm:presLayoutVars>
          <dgm:bulletEnabled val="1"/>
        </dgm:presLayoutVars>
      </dgm:prSet>
      <dgm:spPr/>
      <dgm:t>
        <a:bodyPr/>
        <a:lstStyle/>
        <a:p>
          <a:endParaRPr lang="en-US"/>
        </a:p>
      </dgm:t>
    </dgm:pt>
  </dgm:ptLst>
  <dgm:cxnLst>
    <dgm:cxn modelId="{B2AB3850-1396-4B82-83EA-E9830EA2736A}" type="presOf" srcId="{6409AEF2-74FD-44D5-A1EF-D8C0CC110F45}" destId="{B0032078-4819-4511-BF5B-EBAE31DF682D}" srcOrd="0" destOrd="2" presId="urn:diagrams.loki3.com/BracketList+Icon"/>
    <dgm:cxn modelId="{DB2EC826-A40E-47E9-86D3-B45F7A38D7E3}" srcId="{92728E2E-D2F1-491B-A9EB-82B547C78644}" destId="{B1205A36-CA32-4F6B-B5D1-737AFECC5B3F}" srcOrd="1" destOrd="0" parTransId="{51AB4A19-97D0-493E-A132-CF26B597D82E}" sibTransId="{23EABF1C-20C5-4E06-8BBE-EA7A22B313AE}"/>
    <dgm:cxn modelId="{EA3A0B4D-2B8D-4381-AA8F-BF0B2EDFE66E}" type="presOf" srcId="{61065927-6127-4A19-B18E-8A5063E8AFF4}" destId="{C2F0EEA2-0839-4311-A8EE-AEA7867EFF62}" srcOrd="0" destOrd="0" presId="urn:diagrams.loki3.com/BracketList+Icon"/>
    <dgm:cxn modelId="{3D462B56-4560-4850-8711-15CD677407E7}" type="presOf" srcId="{7879BD95-0410-4C91-956C-C1692226F1D1}" destId="{B0032078-4819-4511-BF5B-EBAE31DF682D}" srcOrd="0" destOrd="0" presId="urn:diagrams.loki3.com/BracketList+Icon"/>
    <dgm:cxn modelId="{B602F230-5DA6-429B-B787-26A5215967E0}" type="presOf" srcId="{B1205A36-CA32-4F6B-B5D1-737AFECC5B3F}" destId="{C98E5E89-C010-4076-9560-29E87D66DCB0}" srcOrd="0" destOrd="0" presId="urn:diagrams.loki3.com/BracketList+Icon"/>
    <dgm:cxn modelId="{EABA0721-46DD-40BD-BB4C-8B1420397A1C}" srcId="{92728E2E-D2F1-491B-A9EB-82B547C78644}" destId="{61065927-6127-4A19-B18E-8A5063E8AFF4}" srcOrd="0" destOrd="0" parTransId="{A728E38C-2C2F-40BB-8343-9A5D00547454}" sibTransId="{E62F490D-31B7-4A9A-AFE3-44907959B18D}"/>
    <dgm:cxn modelId="{525EF000-A831-43EC-A74E-2FEAE1FBB66B}" type="presOf" srcId="{92728E2E-D2F1-491B-A9EB-82B547C78644}" destId="{BF0F8427-C146-4923-AA75-6E7E49388C98}" srcOrd="0" destOrd="0" presId="urn:diagrams.loki3.com/BracketList+Icon"/>
    <dgm:cxn modelId="{8B59D92B-DF7C-407A-BDBF-C6323F7AAE35}" srcId="{B1205A36-CA32-4F6B-B5D1-737AFECC5B3F}" destId="{6409AEF2-74FD-44D5-A1EF-D8C0CC110F45}" srcOrd="2" destOrd="0" parTransId="{46297FD1-332F-4125-A5E4-53E375A0CF6C}" sibTransId="{104FF331-1ACB-408E-B3C4-745DB6E0273F}"/>
    <dgm:cxn modelId="{1B7320B2-ECAA-478F-ABE3-E274BF8F9D79}" srcId="{B1205A36-CA32-4F6B-B5D1-737AFECC5B3F}" destId="{7879BD95-0410-4C91-956C-C1692226F1D1}" srcOrd="0" destOrd="0" parTransId="{2CD0FB16-21C5-4FA0-8EA6-7F8308F7ED52}" sibTransId="{CEC3CA98-05F1-4273-9B02-4E38D8FC1C3F}"/>
    <dgm:cxn modelId="{DC21E805-7D2B-460F-A7D6-9591DEBD5380}" srcId="{61065927-6127-4A19-B18E-8A5063E8AFF4}" destId="{AE3C17BE-232E-4EF8-B2C1-208500C6DB58}" srcOrd="2" destOrd="0" parTransId="{83DBFC0A-F5FC-49F4-8F3F-9F9551C46E67}" sibTransId="{449C1283-D374-4BC5-898D-B5079F4F9B73}"/>
    <dgm:cxn modelId="{65DB1DE2-D87B-4B61-8936-B5C62035EA47}" srcId="{61065927-6127-4A19-B18E-8A5063E8AFF4}" destId="{582FE5BE-8E3B-47C1-A345-012A2C56B613}" srcOrd="0" destOrd="0" parTransId="{B9384F81-7545-40CB-BF76-4AE97C24733B}" sibTransId="{751B3717-AC95-4DAE-A5CB-DE231F7C14DE}"/>
    <dgm:cxn modelId="{7FF0E946-CA3B-4F38-8E5F-5EF22EC36318}" srcId="{B1205A36-CA32-4F6B-B5D1-737AFECC5B3F}" destId="{5324498F-1562-49DD-881A-161EF90635B9}" srcOrd="1" destOrd="0" parTransId="{F9A60BF9-ED8C-4CDD-A9BE-DDA7CAE096F6}" sibTransId="{D9A95727-3F0B-47B3-A9CB-FCE18850A1F2}"/>
    <dgm:cxn modelId="{350D80BC-32DB-4580-AFFF-AAD255C14CE4}" type="presOf" srcId="{AE3C17BE-232E-4EF8-B2C1-208500C6DB58}" destId="{ED067B0D-3726-4147-9221-583E9959E688}" srcOrd="0" destOrd="2" presId="urn:diagrams.loki3.com/BracketList+Icon"/>
    <dgm:cxn modelId="{D0B24608-0990-40E6-9E3F-641DFDBF7FB8}" type="presOf" srcId="{582FE5BE-8E3B-47C1-A345-012A2C56B613}" destId="{ED067B0D-3726-4147-9221-583E9959E688}" srcOrd="0" destOrd="0" presId="urn:diagrams.loki3.com/BracketList+Icon"/>
    <dgm:cxn modelId="{C56694FB-E81C-4619-8A9B-49F43F46D058}" type="presOf" srcId="{AB624121-0ECF-4636-BA5D-27487D9CB9A6}" destId="{ED067B0D-3726-4147-9221-583E9959E688}" srcOrd="0" destOrd="1" presId="urn:diagrams.loki3.com/BracketList+Icon"/>
    <dgm:cxn modelId="{1DEA3655-A7B6-45AC-B289-E9D6E75ED069}" type="presOf" srcId="{5324498F-1562-49DD-881A-161EF90635B9}" destId="{B0032078-4819-4511-BF5B-EBAE31DF682D}" srcOrd="0" destOrd="1" presId="urn:diagrams.loki3.com/BracketList+Icon"/>
    <dgm:cxn modelId="{77A9F5A3-C470-4687-BAA4-FBE5D4B7AF1F}" srcId="{61065927-6127-4A19-B18E-8A5063E8AFF4}" destId="{AB624121-0ECF-4636-BA5D-27487D9CB9A6}" srcOrd="1" destOrd="0" parTransId="{A986C786-683D-46CD-A099-EA3D95B832D6}" sibTransId="{9CFBFE77-EB87-4121-B020-8DC0EC2E76B1}"/>
    <dgm:cxn modelId="{AB8497EA-BD8F-452A-8844-7BB19EC55898}" type="presParOf" srcId="{BF0F8427-C146-4923-AA75-6E7E49388C98}" destId="{D71012DC-6E0C-4B0C-8E57-F5EA847F99F7}" srcOrd="0" destOrd="0" presId="urn:diagrams.loki3.com/BracketList+Icon"/>
    <dgm:cxn modelId="{A4EF1B80-8658-4772-9547-09FD9AF994F7}" type="presParOf" srcId="{D71012DC-6E0C-4B0C-8E57-F5EA847F99F7}" destId="{C2F0EEA2-0839-4311-A8EE-AEA7867EFF62}" srcOrd="0" destOrd="0" presId="urn:diagrams.loki3.com/BracketList+Icon"/>
    <dgm:cxn modelId="{A8DEE7A7-3062-4157-B1B2-E98BEBC3A434}" type="presParOf" srcId="{D71012DC-6E0C-4B0C-8E57-F5EA847F99F7}" destId="{B20D3C69-4080-4885-A0CB-B67C4E00B781}" srcOrd="1" destOrd="0" presId="urn:diagrams.loki3.com/BracketList+Icon"/>
    <dgm:cxn modelId="{EEE52F02-A5A2-4D83-85E2-078F86F69D3C}" type="presParOf" srcId="{D71012DC-6E0C-4B0C-8E57-F5EA847F99F7}" destId="{3DCA6C30-0162-4C4E-BB34-0CB9EF792745}" srcOrd="2" destOrd="0" presId="urn:diagrams.loki3.com/BracketList+Icon"/>
    <dgm:cxn modelId="{650D3292-2FEF-4CCE-808B-0844A7A494AE}" type="presParOf" srcId="{D71012DC-6E0C-4B0C-8E57-F5EA847F99F7}" destId="{ED067B0D-3726-4147-9221-583E9959E688}" srcOrd="3" destOrd="0" presId="urn:diagrams.loki3.com/BracketList+Icon"/>
    <dgm:cxn modelId="{191A05F6-F21D-4875-9199-5C178A815AFE}" type="presParOf" srcId="{BF0F8427-C146-4923-AA75-6E7E49388C98}" destId="{F32217D5-E884-4922-A615-D351BFB1449F}" srcOrd="1" destOrd="0" presId="urn:diagrams.loki3.com/BracketList+Icon"/>
    <dgm:cxn modelId="{8D89952D-935C-4FE8-9DC8-1F021953C29D}" type="presParOf" srcId="{BF0F8427-C146-4923-AA75-6E7E49388C98}" destId="{3E659062-537A-454F-8BA2-A18A3ECB5DB3}" srcOrd="2" destOrd="0" presId="urn:diagrams.loki3.com/BracketList+Icon"/>
    <dgm:cxn modelId="{FD50CF54-68B5-4A4E-9A62-13B625C07E5D}" type="presParOf" srcId="{3E659062-537A-454F-8BA2-A18A3ECB5DB3}" destId="{C98E5E89-C010-4076-9560-29E87D66DCB0}" srcOrd="0" destOrd="0" presId="urn:diagrams.loki3.com/BracketList+Icon"/>
    <dgm:cxn modelId="{FAD68DD1-F70D-44FE-A223-CA8CA82CFAE0}" type="presParOf" srcId="{3E659062-537A-454F-8BA2-A18A3ECB5DB3}" destId="{C6073B42-F464-4F43-A2A5-1992200E784B}" srcOrd="1" destOrd="0" presId="urn:diagrams.loki3.com/BracketList+Icon"/>
    <dgm:cxn modelId="{F2650365-631F-4083-97F7-F96B879CF07B}" type="presParOf" srcId="{3E659062-537A-454F-8BA2-A18A3ECB5DB3}" destId="{E7C70933-9E4C-4601-B5BC-7F545463884F}" srcOrd="2" destOrd="0" presId="urn:diagrams.loki3.com/BracketList+Icon"/>
    <dgm:cxn modelId="{4FCFFAC0-0076-4F80-8809-8077F6A024FF}" type="presParOf" srcId="{3E659062-537A-454F-8BA2-A18A3ECB5DB3}" destId="{B0032078-4819-4511-BF5B-EBAE31DF682D}" srcOrd="3" destOrd="0" presId="urn:diagrams.loki3.com/BracketList+Icon"/>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881F2D4A-13D1-45D3-A73D-C7BB9CAE9F5A}" type="doc">
      <dgm:prSet loTypeId="urn:microsoft.com/office/officeart/2005/8/layout/list1" loCatId="list" qsTypeId="urn:microsoft.com/office/officeart/2005/8/quickstyle/simple1" qsCatId="simple" csTypeId="urn:microsoft.com/office/officeart/2005/8/colors/accent5_2" csCatId="accent5" phldr="1"/>
      <dgm:spPr/>
      <dgm:t>
        <a:bodyPr/>
        <a:lstStyle/>
        <a:p>
          <a:endParaRPr lang="en-US"/>
        </a:p>
      </dgm:t>
    </dgm:pt>
    <dgm:pt modelId="{1F0765B9-D523-48F9-ABCF-7661E3C88335}">
      <dgm:prSet phldrT="[Text]" custT="1"/>
      <dgm:spPr/>
      <dgm:t>
        <a:bodyPr/>
        <a:lstStyle/>
        <a:p>
          <a:r>
            <a:rPr lang="en-US" sz="2400" err="1" smtClean="0">
              <a:latin typeface="Segoe UI" panose="020B0502040204020203" pitchFamily="34" charset="0"/>
              <a:cs typeface="Segoe UI" panose="020B0502040204020203" pitchFamily="34" charset="0"/>
            </a:rPr>
            <a:t>Mở</a:t>
          </a:r>
          <a:r>
            <a:rPr lang="en-US" sz="2400" smtClean="0">
              <a:latin typeface="Segoe UI" panose="020B0502040204020203" pitchFamily="34" charset="0"/>
              <a:cs typeface="Segoe UI" panose="020B0502040204020203" pitchFamily="34" charset="0"/>
            </a:rPr>
            <a:t> </a:t>
          </a:r>
          <a:r>
            <a:rPr lang="en-US" sz="2400" err="1" smtClean="0">
              <a:latin typeface="Segoe UI" panose="020B0502040204020203" pitchFamily="34" charset="0"/>
              <a:cs typeface="Segoe UI" panose="020B0502040204020203" pitchFamily="34" charset="0"/>
            </a:rPr>
            <a:t>đầu</a:t>
          </a:r>
          <a:endParaRPr lang="en-US" sz="2400">
            <a:latin typeface="Segoe UI" panose="020B0502040204020203" pitchFamily="34" charset="0"/>
            <a:cs typeface="Segoe UI" panose="020B0502040204020203" pitchFamily="34" charset="0"/>
          </a:endParaRPr>
        </a:p>
      </dgm:t>
      <dgm:extLst/>
    </dgm:pt>
    <dgm:pt modelId="{E069B916-6E62-4531-A8D2-C729180D44FB}" type="parTrans" cxnId="{4110BC13-32B8-4424-9070-E059CDBE1941}">
      <dgm:prSet/>
      <dgm:spPr/>
      <dgm:t>
        <a:bodyPr/>
        <a:lstStyle/>
        <a:p>
          <a:endParaRPr lang="en-US"/>
        </a:p>
      </dgm:t>
    </dgm:pt>
    <dgm:pt modelId="{D487DB45-7568-43EF-AECC-53B042E8F26A}" type="sibTrans" cxnId="{4110BC13-32B8-4424-9070-E059CDBE1941}">
      <dgm:prSet/>
      <dgm:spPr/>
      <dgm:t>
        <a:bodyPr/>
        <a:lstStyle/>
        <a:p>
          <a:endParaRPr lang="en-US"/>
        </a:p>
      </dgm:t>
    </dgm:pt>
    <dgm:pt modelId="{2A697122-2CA3-4EB6-ABD2-1659DBE12D94}">
      <dgm:prSet phldrT="[Text]" custT="1"/>
      <dgm:spPr/>
      <dgm:t>
        <a:bodyPr/>
        <a:lstStyle/>
        <a:p>
          <a:r>
            <a:rPr lang="en-US" sz="2400" err="1" smtClean="0">
              <a:latin typeface="Segoe UI" panose="020B0502040204020203" pitchFamily="34" charset="0"/>
              <a:cs typeface="Segoe UI" panose="020B0502040204020203" pitchFamily="34" charset="0"/>
            </a:rPr>
            <a:t>Phân</a:t>
          </a:r>
          <a:r>
            <a:rPr lang="en-US" sz="2400" smtClean="0">
              <a:latin typeface="Segoe UI" panose="020B0502040204020203" pitchFamily="34" charset="0"/>
              <a:cs typeface="Segoe UI" panose="020B0502040204020203" pitchFamily="34" charset="0"/>
            </a:rPr>
            <a:t> </a:t>
          </a:r>
          <a:r>
            <a:rPr lang="en-US" sz="2400" err="1" smtClean="0">
              <a:latin typeface="Segoe UI" panose="020B0502040204020203" pitchFamily="34" charset="0"/>
              <a:cs typeface="Segoe UI" panose="020B0502040204020203" pitchFamily="34" charset="0"/>
            </a:rPr>
            <a:t>hệ</a:t>
          </a:r>
          <a:r>
            <a:rPr lang="en-US" sz="2400" smtClean="0">
              <a:latin typeface="Segoe UI" panose="020B0502040204020203" pitchFamily="34" charset="0"/>
              <a:cs typeface="Segoe UI" panose="020B0502040204020203" pitchFamily="34" charset="0"/>
            </a:rPr>
            <a:t> </a:t>
          </a:r>
          <a:r>
            <a:rPr lang="en-US" sz="2400" err="1" smtClean="0">
              <a:latin typeface="Segoe UI" panose="020B0502040204020203" pitchFamily="34" charset="0"/>
              <a:cs typeface="Segoe UI" panose="020B0502040204020203" pitchFamily="34" charset="0"/>
            </a:rPr>
            <a:t>quản</a:t>
          </a:r>
          <a:r>
            <a:rPr lang="en-US" sz="2400" smtClean="0">
              <a:latin typeface="Segoe UI" panose="020B0502040204020203" pitchFamily="34" charset="0"/>
              <a:cs typeface="Segoe UI" panose="020B0502040204020203" pitchFamily="34" charset="0"/>
            </a:rPr>
            <a:t> </a:t>
          </a:r>
          <a:r>
            <a:rPr lang="en-US" sz="2400" err="1" smtClean="0">
              <a:latin typeface="Segoe UI" panose="020B0502040204020203" pitchFamily="34" charset="0"/>
              <a:cs typeface="Segoe UI" panose="020B0502040204020203" pitchFamily="34" charset="0"/>
            </a:rPr>
            <a:t>lý</a:t>
          </a:r>
          <a:endParaRPr lang="en-US" sz="2400">
            <a:latin typeface="Segoe UI" panose="020B0502040204020203" pitchFamily="34" charset="0"/>
            <a:cs typeface="Segoe UI" panose="020B0502040204020203" pitchFamily="34" charset="0"/>
          </a:endParaRPr>
        </a:p>
      </dgm:t>
      <dgm:extLst/>
    </dgm:pt>
    <dgm:pt modelId="{9A85886C-6DD2-499F-88E3-DBEB4884FDCF}" type="parTrans" cxnId="{F97988B6-3341-401D-A014-A032F51B7748}">
      <dgm:prSet/>
      <dgm:spPr/>
      <dgm:t>
        <a:bodyPr/>
        <a:lstStyle/>
        <a:p>
          <a:endParaRPr lang="en-US"/>
        </a:p>
      </dgm:t>
    </dgm:pt>
    <dgm:pt modelId="{74A5F2C1-DF25-4E5E-8167-711A747D7854}" type="sibTrans" cxnId="{F97988B6-3341-401D-A014-A032F51B7748}">
      <dgm:prSet/>
      <dgm:spPr/>
      <dgm:t>
        <a:bodyPr/>
        <a:lstStyle/>
        <a:p>
          <a:endParaRPr lang="en-US"/>
        </a:p>
      </dgm:t>
    </dgm:pt>
    <dgm:pt modelId="{707FCF36-E062-4464-90B7-29F724AD2A0C}">
      <dgm:prSet phldrT="[Text]" custT="1"/>
      <dgm:spPr/>
      <dgm:t>
        <a:bodyPr/>
        <a:lstStyle/>
        <a:p>
          <a:r>
            <a:rPr lang="en-US" sz="2400" err="1" smtClean="0">
              <a:latin typeface="Segoe UI" panose="020B0502040204020203" pitchFamily="34" charset="0"/>
              <a:cs typeface="Segoe UI" panose="020B0502040204020203" pitchFamily="34" charset="0"/>
            </a:rPr>
            <a:t>Phân</a:t>
          </a:r>
          <a:r>
            <a:rPr lang="en-US" sz="2400" smtClean="0">
              <a:latin typeface="Segoe UI" panose="020B0502040204020203" pitchFamily="34" charset="0"/>
              <a:cs typeface="Segoe UI" panose="020B0502040204020203" pitchFamily="34" charset="0"/>
            </a:rPr>
            <a:t> </a:t>
          </a:r>
          <a:r>
            <a:rPr lang="en-US" sz="2400" err="1" smtClean="0">
              <a:latin typeface="Segoe UI" panose="020B0502040204020203" pitchFamily="34" charset="0"/>
              <a:cs typeface="Segoe UI" panose="020B0502040204020203" pitchFamily="34" charset="0"/>
            </a:rPr>
            <a:t>hệ</a:t>
          </a:r>
          <a:r>
            <a:rPr lang="en-US" sz="2400" smtClean="0">
              <a:latin typeface="Segoe UI" panose="020B0502040204020203" pitchFamily="34" charset="0"/>
              <a:cs typeface="Segoe UI" panose="020B0502040204020203" pitchFamily="34" charset="0"/>
            </a:rPr>
            <a:t> </a:t>
          </a:r>
          <a:r>
            <a:rPr lang="en-US" sz="2400" err="1" smtClean="0">
              <a:latin typeface="Segoe UI" panose="020B0502040204020203" pitchFamily="34" charset="0"/>
              <a:cs typeface="Segoe UI" panose="020B0502040204020203" pitchFamily="34" charset="0"/>
            </a:rPr>
            <a:t>trình</a:t>
          </a:r>
          <a:r>
            <a:rPr lang="en-US" sz="2400" smtClean="0">
              <a:latin typeface="Segoe UI" panose="020B0502040204020203" pitchFamily="34" charset="0"/>
              <a:cs typeface="Segoe UI" panose="020B0502040204020203" pitchFamily="34" charset="0"/>
            </a:rPr>
            <a:t> </a:t>
          </a:r>
          <a:r>
            <a:rPr lang="en-US" sz="2400" err="1" smtClean="0">
              <a:latin typeface="Segoe UI" panose="020B0502040204020203" pitchFamily="34" charset="0"/>
              <a:cs typeface="Segoe UI" panose="020B0502040204020203" pitchFamily="34" charset="0"/>
            </a:rPr>
            <a:t>diễn</a:t>
          </a:r>
          <a:endParaRPr lang="en-US" sz="2400">
            <a:latin typeface="Segoe UI" panose="020B0502040204020203" pitchFamily="34" charset="0"/>
            <a:cs typeface="Segoe UI" panose="020B0502040204020203" pitchFamily="34" charset="0"/>
          </a:endParaRPr>
        </a:p>
      </dgm:t>
      <dgm:extLst/>
    </dgm:pt>
    <dgm:pt modelId="{DA37557E-B6FB-475A-9245-30E4AB840192}" type="parTrans" cxnId="{9914CF4F-0EA2-4516-AF54-331670DC275D}">
      <dgm:prSet/>
      <dgm:spPr/>
      <dgm:t>
        <a:bodyPr/>
        <a:lstStyle/>
        <a:p>
          <a:endParaRPr lang="en-US"/>
        </a:p>
      </dgm:t>
    </dgm:pt>
    <dgm:pt modelId="{CC71B35B-5B45-4698-873E-19367B5B5D74}" type="sibTrans" cxnId="{9914CF4F-0EA2-4516-AF54-331670DC275D}">
      <dgm:prSet/>
      <dgm:spPr/>
      <dgm:t>
        <a:bodyPr/>
        <a:lstStyle/>
        <a:p>
          <a:endParaRPr lang="en-US"/>
        </a:p>
      </dgm:t>
    </dgm:pt>
    <dgm:pt modelId="{C1BA5591-B3F1-41F4-A042-CEC8E6115776}">
      <dgm:prSet phldrT="[Text]" custT="1"/>
      <dgm:spPr/>
      <dgm:t>
        <a:bodyPr/>
        <a:lstStyle/>
        <a:p>
          <a:r>
            <a:rPr lang="en-US" sz="2400" err="1" smtClean="0">
              <a:latin typeface="Segoe UI" panose="020B0502040204020203" pitchFamily="34" charset="0"/>
              <a:cs typeface="Segoe UI" panose="020B0502040204020203" pitchFamily="34" charset="0"/>
            </a:rPr>
            <a:t>Kết</a:t>
          </a:r>
          <a:r>
            <a:rPr lang="en-US" sz="2400" smtClean="0">
              <a:latin typeface="Segoe UI" panose="020B0502040204020203" pitchFamily="34" charset="0"/>
              <a:cs typeface="Segoe UI" panose="020B0502040204020203" pitchFamily="34" charset="0"/>
            </a:rPr>
            <a:t> </a:t>
          </a:r>
          <a:r>
            <a:rPr lang="en-US" sz="2400" err="1" smtClean="0">
              <a:latin typeface="Segoe UI" panose="020B0502040204020203" pitchFamily="34" charset="0"/>
              <a:cs typeface="Segoe UI" panose="020B0502040204020203" pitchFamily="34" charset="0"/>
            </a:rPr>
            <a:t>luận</a:t>
          </a:r>
          <a:endParaRPr lang="en-US" sz="2400">
            <a:latin typeface="Segoe UI" panose="020B0502040204020203" pitchFamily="34" charset="0"/>
            <a:cs typeface="Segoe UI" panose="020B0502040204020203" pitchFamily="34" charset="0"/>
          </a:endParaRPr>
        </a:p>
      </dgm:t>
      <dgm:extLst/>
    </dgm:pt>
    <dgm:pt modelId="{F268D27B-D604-4E2E-AA6F-F882DD419421}" type="parTrans" cxnId="{04116700-6F9C-4328-B97C-81D8EE0A892B}">
      <dgm:prSet/>
      <dgm:spPr/>
      <dgm:t>
        <a:bodyPr/>
        <a:lstStyle/>
        <a:p>
          <a:endParaRPr lang="en-US"/>
        </a:p>
      </dgm:t>
    </dgm:pt>
    <dgm:pt modelId="{41B9490B-99CF-4005-BC1F-63B41DEB7B9D}" type="sibTrans" cxnId="{04116700-6F9C-4328-B97C-81D8EE0A892B}">
      <dgm:prSet/>
      <dgm:spPr/>
      <dgm:t>
        <a:bodyPr/>
        <a:lstStyle/>
        <a:p>
          <a:endParaRPr lang="en-US"/>
        </a:p>
      </dgm:t>
    </dgm:pt>
    <dgm:pt modelId="{77FECAB1-403A-406B-8971-35EC2792A005}">
      <dgm:prSet phldrT="[Text]" custT="1"/>
      <dgm:spPr/>
      <dgm:t>
        <a:bodyPr/>
        <a:lstStyle/>
        <a:p>
          <a:r>
            <a:rPr lang="en-US" sz="2400" smtClean="0">
              <a:latin typeface="Segoe UI" panose="020B0502040204020203" pitchFamily="34" charset="0"/>
              <a:cs typeface="Segoe UI" panose="020B0502040204020203" pitchFamily="34" charset="0"/>
            </a:rPr>
            <a:t>Demo</a:t>
          </a:r>
          <a:endParaRPr lang="en-US" sz="2400">
            <a:latin typeface="Segoe UI" panose="020B0502040204020203" pitchFamily="34" charset="0"/>
            <a:cs typeface="Segoe UI" panose="020B0502040204020203" pitchFamily="34" charset="0"/>
          </a:endParaRPr>
        </a:p>
      </dgm:t>
      <dgm:extLst/>
    </dgm:pt>
    <dgm:pt modelId="{6D94E319-7185-4B5E-BE69-02A27FA5ECD5}" type="parTrans" cxnId="{E3C10A57-5745-48AE-B8A0-CF5DCBFDDBB9}">
      <dgm:prSet/>
      <dgm:spPr/>
      <dgm:t>
        <a:bodyPr/>
        <a:lstStyle/>
        <a:p>
          <a:endParaRPr lang="en-US"/>
        </a:p>
      </dgm:t>
    </dgm:pt>
    <dgm:pt modelId="{6D559043-DE85-4B62-8B34-AE8E333745B4}" type="sibTrans" cxnId="{E3C10A57-5745-48AE-B8A0-CF5DCBFDDBB9}">
      <dgm:prSet/>
      <dgm:spPr/>
      <dgm:t>
        <a:bodyPr/>
        <a:lstStyle/>
        <a:p>
          <a:endParaRPr lang="en-US"/>
        </a:p>
      </dgm:t>
    </dgm:pt>
    <dgm:pt modelId="{5157CEC6-AB87-4C50-92E8-A41F3E4D0782}" type="pres">
      <dgm:prSet presAssocID="{881F2D4A-13D1-45D3-A73D-C7BB9CAE9F5A}" presName="linear" presStyleCnt="0">
        <dgm:presLayoutVars>
          <dgm:dir/>
          <dgm:animLvl val="lvl"/>
          <dgm:resizeHandles val="exact"/>
        </dgm:presLayoutVars>
      </dgm:prSet>
      <dgm:spPr/>
      <dgm:t>
        <a:bodyPr/>
        <a:lstStyle/>
        <a:p>
          <a:endParaRPr lang="en-US"/>
        </a:p>
      </dgm:t>
    </dgm:pt>
    <dgm:pt modelId="{0CD86551-283F-4816-A15A-53C3ABE66D84}" type="pres">
      <dgm:prSet presAssocID="{1F0765B9-D523-48F9-ABCF-7661E3C88335}" presName="parentLin" presStyleCnt="0"/>
      <dgm:spPr/>
      <dgm:t>
        <a:bodyPr/>
        <a:lstStyle/>
        <a:p>
          <a:endParaRPr lang="en-US"/>
        </a:p>
      </dgm:t>
    </dgm:pt>
    <dgm:pt modelId="{0F74AE96-D50B-4381-90EC-EDB2F3C62199}" type="pres">
      <dgm:prSet presAssocID="{1F0765B9-D523-48F9-ABCF-7661E3C88335}" presName="parentLeftMargin" presStyleLbl="node1" presStyleIdx="0" presStyleCnt="5"/>
      <dgm:spPr/>
      <dgm:t>
        <a:bodyPr/>
        <a:lstStyle/>
        <a:p>
          <a:endParaRPr lang="en-US"/>
        </a:p>
      </dgm:t>
    </dgm:pt>
    <dgm:pt modelId="{8B9EB7B6-DADD-47DA-8D92-3837642E16A5}" type="pres">
      <dgm:prSet presAssocID="{1F0765B9-D523-48F9-ABCF-7661E3C88335}" presName="parentText" presStyleLbl="node1" presStyleIdx="0" presStyleCnt="5" custLinFactNeighborX="7801" custLinFactNeighborY="-6544">
        <dgm:presLayoutVars>
          <dgm:chMax val="0"/>
          <dgm:bulletEnabled val="1"/>
        </dgm:presLayoutVars>
      </dgm:prSet>
      <dgm:spPr/>
      <dgm:t>
        <a:bodyPr/>
        <a:lstStyle/>
        <a:p>
          <a:endParaRPr lang="en-US"/>
        </a:p>
      </dgm:t>
    </dgm:pt>
    <dgm:pt modelId="{D5F2C2EC-144D-4148-B5B2-8A981953A61E}" type="pres">
      <dgm:prSet presAssocID="{1F0765B9-D523-48F9-ABCF-7661E3C88335}" presName="negativeSpace" presStyleCnt="0"/>
      <dgm:spPr/>
      <dgm:t>
        <a:bodyPr/>
        <a:lstStyle/>
        <a:p>
          <a:endParaRPr lang="en-US"/>
        </a:p>
      </dgm:t>
    </dgm:pt>
    <dgm:pt modelId="{1FE1A4D8-3C10-463D-BD26-2872EA6EE770}" type="pres">
      <dgm:prSet presAssocID="{1F0765B9-D523-48F9-ABCF-7661E3C88335}" presName="childText" presStyleLbl="conFgAcc1" presStyleIdx="0" presStyleCnt="5">
        <dgm:presLayoutVars>
          <dgm:bulletEnabled val="1"/>
        </dgm:presLayoutVars>
      </dgm:prSet>
      <dgm:spPr/>
      <dgm:t>
        <a:bodyPr/>
        <a:lstStyle/>
        <a:p>
          <a:endParaRPr lang="en-US"/>
        </a:p>
      </dgm:t>
    </dgm:pt>
    <dgm:pt modelId="{F580AFB3-EECD-40A6-A88D-B8F5D5FA3143}" type="pres">
      <dgm:prSet presAssocID="{D487DB45-7568-43EF-AECC-53B042E8F26A}" presName="spaceBetweenRectangles" presStyleCnt="0"/>
      <dgm:spPr/>
      <dgm:t>
        <a:bodyPr/>
        <a:lstStyle/>
        <a:p>
          <a:endParaRPr lang="en-US"/>
        </a:p>
      </dgm:t>
    </dgm:pt>
    <dgm:pt modelId="{22FD1B3C-95D5-4634-A015-3AFCD10BA03D}" type="pres">
      <dgm:prSet presAssocID="{2A697122-2CA3-4EB6-ABD2-1659DBE12D94}" presName="parentLin" presStyleCnt="0"/>
      <dgm:spPr/>
      <dgm:t>
        <a:bodyPr/>
        <a:lstStyle/>
        <a:p>
          <a:endParaRPr lang="en-US"/>
        </a:p>
      </dgm:t>
    </dgm:pt>
    <dgm:pt modelId="{90B2A2BC-DD20-45C4-9EA9-E934281A4B42}" type="pres">
      <dgm:prSet presAssocID="{2A697122-2CA3-4EB6-ABD2-1659DBE12D94}" presName="parentLeftMargin" presStyleLbl="node1" presStyleIdx="0" presStyleCnt="5"/>
      <dgm:spPr/>
      <dgm:t>
        <a:bodyPr/>
        <a:lstStyle/>
        <a:p>
          <a:endParaRPr lang="en-US"/>
        </a:p>
      </dgm:t>
    </dgm:pt>
    <dgm:pt modelId="{10D00069-614E-4CF4-9E63-303D96D37FEC}" type="pres">
      <dgm:prSet presAssocID="{2A697122-2CA3-4EB6-ABD2-1659DBE12D94}" presName="parentText" presStyleLbl="node1" presStyleIdx="1" presStyleCnt="5">
        <dgm:presLayoutVars>
          <dgm:chMax val="0"/>
          <dgm:bulletEnabled val="1"/>
        </dgm:presLayoutVars>
      </dgm:prSet>
      <dgm:spPr/>
      <dgm:t>
        <a:bodyPr/>
        <a:lstStyle/>
        <a:p>
          <a:endParaRPr lang="en-US"/>
        </a:p>
      </dgm:t>
    </dgm:pt>
    <dgm:pt modelId="{447A0A69-B668-4EA5-B10E-89B149469406}" type="pres">
      <dgm:prSet presAssocID="{2A697122-2CA3-4EB6-ABD2-1659DBE12D94}" presName="negativeSpace" presStyleCnt="0"/>
      <dgm:spPr/>
      <dgm:t>
        <a:bodyPr/>
        <a:lstStyle/>
        <a:p>
          <a:endParaRPr lang="en-US"/>
        </a:p>
      </dgm:t>
    </dgm:pt>
    <dgm:pt modelId="{9F992326-6F9D-457D-ACB0-E9676DB09BF0}" type="pres">
      <dgm:prSet presAssocID="{2A697122-2CA3-4EB6-ABD2-1659DBE12D94}" presName="childText" presStyleLbl="conFgAcc1" presStyleIdx="1" presStyleCnt="5">
        <dgm:presLayoutVars>
          <dgm:bulletEnabled val="1"/>
        </dgm:presLayoutVars>
      </dgm:prSet>
      <dgm:spPr/>
      <dgm:t>
        <a:bodyPr/>
        <a:lstStyle/>
        <a:p>
          <a:endParaRPr lang="en-US"/>
        </a:p>
      </dgm:t>
    </dgm:pt>
    <dgm:pt modelId="{BD38D6E9-417E-4FCC-B78E-EEA6D87F4455}" type="pres">
      <dgm:prSet presAssocID="{74A5F2C1-DF25-4E5E-8167-711A747D7854}" presName="spaceBetweenRectangles" presStyleCnt="0"/>
      <dgm:spPr/>
      <dgm:t>
        <a:bodyPr/>
        <a:lstStyle/>
        <a:p>
          <a:endParaRPr lang="en-US"/>
        </a:p>
      </dgm:t>
    </dgm:pt>
    <dgm:pt modelId="{1812D10C-90C1-4E8D-BD19-F67B2025F97A}" type="pres">
      <dgm:prSet presAssocID="{707FCF36-E062-4464-90B7-29F724AD2A0C}" presName="parentLin" presStyleCnt="0"/>
      <dgm:spPr/>
      <dgm:t>
        <a:bodyPr/>
        <a:lstStyle/>
        <a:p>
          <a:endParaRPr lang="en-US"/>
        </a:p>
      </dgm:t>
    </dgm:pt>
    <dgm:pt modelId="{CE93E52F-4A05-40EA-9DD5-A380DBF8536B}" type="pres">
      <dgm:prSet presAssocID="{707FCF36-E062-4464-90B7-29F724AD2A0C}" presName="parentLeftMargin" presStyleLbl="node1" presStyleIdx="1" presStyleCnt="5"/>
      <dgm:spPr/>
      <dgm:t>
        <a:bodyPr/>
        <a:lstStyle/>
        <a:p>
          <a:endParaRPr lang="en-US"/>
        </a:p>
      </dgm:t>
    </dgm:pt>
    <dgm:pt modelId="{F69DD180-885B-42B8-8A1C-F3CC1BD59C2A}" type="pres">
      <dgm:prSet presAssocID="{707FCF36-E062-4464-90B7-29F724AD2A0C}" presName="parentText" presStyleLbl="node1" presStyleIdx="2" presStyleCnt="5">
        <dgm:presLayoutVars>
          <dgm:chMax val="0"/>
          <dgm:bulletEnabled val="1"/>
        </dgm:presLayoutVars>
      </dgm:prSet>
      <dgm:spPr/>
      <dgm:t>
        <a:bodyPr/>
        <a:lstStyle/>
        <a:p>
          <a:endParaRPr lang="en-US"/>
        </a:p>
      </dgm:t>
    </dgm:pt>
    <dgm:pt modelId="{8E192DD1-3257-4F4D-A67D-F0A338B195B1}" type="pres">
      <dgm:prSet presAssocID="{707FCF36-E062-4464-90B7-29F724AD2A0C}" presName="negativeSpace" presStyleCnt="0"/>
      <dgm:spPr/>
      <dgm:t>
        <a:bodyPr/>
        <a:lstStyle/>
        <a:p>
          <a:endParaRPr lang="en-US"/>
        </a:p>
      </dgm:t>
    </dgm:pt>
    <dgm:pt modelId="{EFD98604-B9DA-485D-9224-61213B0806F2}" type="pres">
      <dgm:prSet presAssocID="{707FCF36-E062-4464-90B7-29F724AD2A0C}" presName="childText" presStyleLbl="conFgAcc1" presStyleIdx="2" presStyleCnt="5">
        <dgm:presLayoutVars>
          <dgm:bulletEnabled val="1"/>
        </dgm:presLayoutVars>
      </dgm:prSet>
      <dgm:spPr/>
      <dgm:t>
        <a:bodyPr/>
        <a:lstStyle/>
        <a:p>
          <a:endParaRPr lang="en-US"/>
        </a:p>
      </dgm:t>
    </dgm:pt>
    <dgm:pt modelId="{142DADE0-27AC-4F43-B83B-E50B8249E300}" type="pres">
      <dgm:prSet presAssocID="{CC71B35B-5B45-4698-873E-19367B5B5D74}" presName="spaceBetweenRectangles" presStyleCnt="0"/>
      <dgm:spPr/>
      <dgm:t>
        <a:bodyPr/>
        <a:lstStyle/>
        <a:p>
          <a:endParaRPr lang="en-US"/>
        </a:p>
      </dgm:t>
    </dgm:pt>
    <dgm:pt modelId="{13D2D648-A833-4FB2-A532-B83144700E6F}" type="pres">
      <dgm:prSet presAssocID="{77FECAB1-403A-406B-8971-35EC2792A005}" presName="parentLin" presStyleCnt="0"/>
      <dgm:spPr/>
    </dgm:pt>
    <dgm:pt modelId="{70A875EE-A616-4D88-B801-BC8655A1594E}" type="pres">
      <dgm:prSet presAssocID="{77FECAB1-403A-406B-8971-35EC2792A005}" presName="parentLeftMargin" presStyleLbl="node1" presStyleIdx="2" presStyleCnt="5"/>
      <dgm:spPr/>
      <dgm:t>
        <a:bodyPr/>
        <a:lstStyle/>
        <a:p>
          <a:endParaRPr lang="en-US"/>
        </a:p>
      </dgm:t>
    </dgm:pt>
    <dgm:pt modelId="{82E58C8B-BE74-4C39-A4C0-1AD0EFE39751}" type="pres">
      <dgm:prSet presAssocID="{77FECAB1-403A-406B-8971-35EC2792A005}" presName="parentText" presStyleLbl="node1" presStyleIdx="3" presStyleCnt="5">
        <dgm:presLayoutVars>
          <dgm:chMax val="0"/>
          <dgm:bulletEnabled val="1"/>
        </dgm:presLayoutVars>
      </dgm:prSet>
      <dgm:spPr/>
      <dgm:t>
        <a:bodyPr/>
        <a:lstStyle/>
        <a:p>
          <a:endParaRPr lang="en-US"/>
        </a:p>
      </dgm:t>
    </dgm:pt>
    <dgm:pt modelId="{B3266C11-A9E8-421E-BC2F-1C7FA4BBF46C}" type="pres">
      <dgm:prSet presAssocID="{77FECAB1-403A-406B-8971-35EC2792A005}" presName="negativeSpace" presStyleCnt="0"/>
      <dgm:spPr/>
    </dgm:pt>
    <dgm:pt modelId="{0191AFDF-5FC9-4310-B9A2-DAE599A5D7E6}" type="pres">
      <dgm:prSet presAssocID="{77FECAB1-403A-406B-8971-35EC2792A005}" presName="childText" presStyleLbl="conFgAcc1" presStyleIdx="3" presStyleCnt="5">
        <dgm:presLayoutVars>
          <dgm:bulletEnabled val="1"/>
        </dgm:presLayoutVars>
      </dgm:prSet>
      <dgm:spPr/>
    </dgm:pt>
    <dgm:pt modelId="{53CB1070-7876-48B0-8367-C62948EA37DC}" type="pres">
      <dgm:prSet presAssocID="{6D559043-DE85-4B62-8B34-AE8E333745B4}" presName="spaceBetweenRectangles" presStyleCnt="0"/>
      <dgm:spPr/>
    </dgm:pt>
    <dgm:pt modelId="{E64EE6F9-8A93-4AD2-8E25-7DE04FFD3527}" type="pres">
      <dgm:prSet presAssocID="{C1BA5591-B3F1-41F4-A042-CEC8E6115776}" presName="parentLin" presStyleCnt="0"/>
      <dgm:spPr/>
      <dgm:t>
        <a:bodyPr/>
        <a:lstStyle/>
        <a:p>
          <a:endParaRPr lang="en-US"/>
        </a:p>
      </dgm:t>
    </dgm:pt>
    <dgm:pt modelId="{B6E19AA1-BECC-4D9D-A045-F321808D3867}" type="pres">
      <dgm:prSet presAssocID="{C1BA5591-B3F1-41F4-A042-CEC8E6115776}" presName="parentLeftMargin" presStyleLbl="node1" presStyleIdx="3" presStyleCnt="5"/>
      <dgm:spPr/>
      <dgm:t>
        <a:bodyPr/>
        <a:lstStyle/>
        <a:p>
          <a:endParaRPr lang="en-US"/>
        </a:p>
      </dgm:t>
    </dgm:pt>
    <dgm:pt modelId="{8967E39E-9A48-427E-87A9-B00ACFFD575E}" type="pres">
      <dgm:prSet presAssocID="{C1BA5591-B3F1-41F4-A042-CEC8E6115776}" presName="parentText" presStyleLbl="node1" presStyleIdx="4" presStyleCnt="5">
        <dgm:presLayoutVars>
          <dgm:chMax val="0"/>
          <dgm:bulletEnabled val="1"/>
        </dgm:presLayoutVars>
      </dgm:prSet>
      <dgm:spPr/>
      <dgm:t>
        <a:bodyPr/>
        <a:lstStyle/>
        <a:p>
          <a:endParaRPr lang="en-US"/>
        </a:p>
      </dgm:t>
    </dgm:pt>
    <dgm:pt modelId="{EA664196-98F4-4483-8643-1679FA14B2BD}" type="pres">
      <dgm:prSet presAssocID="{C1BA5591-B3F1-41F4-A042-CEC8E6115776}" presName="negativeSpace" presStyleCnt="0"/>
      <dgm:spPr/>
      <dgm:t>
        <a:bodyPr/>
        <a:lstStyle/>
        <a:p>
          <a:endParaRPr lang="en-US"/>
        </a:p>
      </dgm:t>
    </dgm:pt>
    <dgm:pt modelId="{0C4FECA6-1D68-4E21-89E0-01C8D2DA3D28}" type="pres">
      <dgm:prSet presAssocID="{C1BA5591-B3F1-41F4-A042-CEC8E6115776}" presName="childText" presStyleLbl="conFgAcc1" presStyleIdx="4" presStyleCnt="5">
        <dgm:presLayoutVars>
          <dgm:bulletEnabled val="1"/>
        </dgm:presLayoutVars>
      </dgm:prSet>
      <dgm:spPr/>
      <dgm:t>
        <a:bodyPr/>
        <a:lstStyle/>
        <a:p>
          <a:endParaRPr lang="en-US"/>
        </a:p>
      </dgm:t>
    </dgm:pt>
  </dgm:ptLst>
  <dgm:cxnLst>
    <dgm:cxn modelId="{48186DEA-A11D-4C08-8A4A-8B83F9C6BFA2}" type="presOf" srcId="{1F0765B9-D523-48F9-ABCF-7661E3C88335}" destId="{0F74AE96-D50B-4381-90EC-EDB2F3C62199}" srcOrd="0" destOrd="0" presId="urn:microsoft.com/office/officeart/2005/8/layout/list1"/>
    <dgm:cxn modelId="{E8374571-2C12-4402-B83B-1C9CEA1273EE}" type="presOf" srcId="{77FECAB1-403A-406B-8971-35EC2792A005}" destId="{82E58C8B-BE74-4C39-A4C0-1AD0EFE39751}" srcOrd="1" destOrd="0" presId="urn:microsoft.com/office/officeart/2005/8/layout/list1"/>
    <dgm:cxn modelId="{8FF2B5B7-C682-492A-B1A5-BDF066DB1D00}" type="presOf" srcId="{707FCF36-E062-4464-90B7-29F724AD2A0C}" destId="{CE93E52F-4A05-40EA-9DD5-A380DBF8536B}" srcOrd="0" destOrd="0" presId="urn:microsoft.com/office/officeart/2005/8/layout/list1"/>
    <dgm:cxn modelId="{39B92716-0D0D-4DF2-9745-A2E420A077FD}" type="presOf" srcId="{707FCF36-E062-4464-90B7-29F724AD2A0C}" destId="{F69DD180-885B-42B8-8A1C-F3CC1BD59C2A}" srcOrd="1" destOrd="0" presId="urn:microsoft.com/office/officeart/2005/8/layout/list1"/>
    <dgm:cxn modelId="{9914CF4F-0EA2-4516-AF54-331670DC275D}" srcId="{881F2D4A-13D1-45D3-A73D-C7BB9CAE9F5A}" destId="{707FCF36-E062-4464-90B7-29F724AD2A0C}" srcOrd="2" destOrd="0" parTransId="{DA37557E-B6FB-475A-9245-30E4AB840192}" sibTransId="{CC71B35B-5B45-4698-873E-19367B5B5D74}"/>
    <dgm:cxn modelId="{79228BCB-17EA-4648-895C-6F3A75603B18}" type="presOf" srcId="{C1BA5591-B3F1-41F4-A042-CEC8E6115776}" destId="{8967E39E-9A48-427E-87A9-B00ACFFD575E}" srcOrd="1" destOrd="0" presId="urn:microsoft.com/office/officeart/2005/8/layout/list1"/>
    <dgm:cxn modelId="{04116700-6F9C-4328-B97C-81D8EE0A892B}" srcId="{881F2D4A-13D1-45D3-A73D-C7BB9CAE9F5A}" destId="{C1BA5591-B3F1-41F4-A042-CEC8E6115776}" srcOrd="4" destOrd="0" parTransId="{F268D27B-D604-4E2E-AA6F-F882DD419421}" sibTransId="{41B9490B-99CF-4005-BC1F-63B41DEB7B9D}"/>
    <dgm:cxn modelId="{63D905A9-A43A-4DD5-97F1-22F67435427E}" type="presOf" srcId="{C1BA5591-B3F1-41F4-A042-CEC8E6115776}" destId="{B6E19AA1-BECC-4D9D-A045-F321808D3867}" srcOrd="0" destOrd="0" presId="urn:microsoft.com/office/officeart/2005/8/layout/list1"/>
    <dgm:cxn modelId="{F97988B6-3341-401D-A014-A032F51B7748}" srcId="{881F2D4A-13D1-45D3-A73D-C7BB9CAE9F5A}" destId="{2A697122-2CA3-4EB6-ABD2-1659DBE12D94}" srcOrd="1" destOrd="0" parTransId="{9A85886C-6DD2-499F-88E3-DBEB4884FDCF}" sibTransId="{74A5F2C1-DF25-4E5E-8167-711A747D7854}"/>
    <dgm:cxn modelId="{FECA9480-1EA8-428F-A0D5-2715104069B0}" type="presOf" srcId="{77FECAB1-403A-406B-8971-35EC2792A005}" destId="{70A875EE-A616-4D88-B801-BC8655A1594E}" srcOrd="0" destOrd="0" presId="urn:microsoft.com/office/officeart/2005/8/layout/list1"/>
    <dgm:cxn modelId="{A0B7ABB0-37C5-4951-9717-A2F43DF7652E}" type="presOf" srcId="{2A697122-2CA3-4EB6-ABD2-1659DBE12D94}" destId="{90B2A2BC-DD20-45C4-9EA9-E934281A4B42}" srcOrd="0" destOrd="0" presId="urn:microsoft.com/office/officeart/2005/8/layout/list1"/>
    <dgm:cxn modelId="{6BF8153E-418E-4419-9AD8-D7AB8103A6AF}" type="presOf" srcId="{881F2D4A-13D1-45D3-A73D-C7BB9CAE9F5A}" destId="{5157CEC6-AB87-4C50-92E8-A41F3E4D0782}" srcOrd="0" destOrd="0" presId="urn:microsoft.com/office/officeart/2005/8/layout/list1"/>
    <dgm:cxn modelId="{1C7FBDCD-1992-4DC7-BEB8-4DF389177B4D}" type="presOf" srcId="{2A697122-2CA3-4EB6-ABD2-1659DBE12D94}" destId="{10D00069-614E-4CF4-9E63-303D96D37FEC}" srcOrd="1" destOrd="0" presId="urn:microsoft.com/office/officeart/2005/8/layout/list1"/>
    <dgm:cxn modelId="{E3C10A57-5745-48AE-B8A0-CF5DCBFDDBB9}" srcId="{881F2D4A-13D1-45D3-A73D-C7BB9CAE9F5A}" destId="{77FECAB1-403A-406B-8971-35EC2792A005}" srcOrd="3" destOrd="0" parTransId="{6D94E319-7185-4B5E-BE69-02A27FA5ECD5}" sibTransId="{6D559043-DE85-4B62-8B34-AE8E333745B4}"/>
    <dgm:cxn modelId="{4110BC13-32B8-4424-9070-E059CDBE1941}" srcId="{881F2D4A-13D1-45D3-A73D-C7BB9CAE9F5A}" destId="{1F0765B9-D523-48F9-ABCF-7661E3C88335}" srcOrd="0" destOrd="0" parTransId="{E069B916-6E62-4531-A8D2-C729180D44FB}" sibTransId="{D487DB45-7568-43EF-AECC-53B042E8F26A}"/>
    <dgm:cxn modelId="{84B366C3-A32D-429A-A0BC-0CD45AFCBE5C}" type="presOf" srcId="{1F0765B9-D523-48F9-ABCF-7661E3C88335}" destId="{8B9EB7B6-DADD-47DA-8D92-3837642E16A5}" srcOrd="1" destOrd="0" presId="urn:microsoft.com/office/officeart/2005/8/layout/list1"/>
    <dgm:cxn modelId="{F247F32F-5BAB-4F47-8D8D-D86DAAA25771}" type="presParOf" srcId="{5157CEC6-AB87-4C50-92E8-A41F3E4D0782}" destId="{0CD86551-283F-4816-A15A-53C3ABE66D84}" srcOrd="0" destOrd="0" presId="urn:microsoft.com/office/officeart/2005/8/layout/list1"/>
    <dgm:cxn modelId="{1801F039-B06B-46A7-A5A1-C5D6B9296624}" type="presParOf" srcId="{0CD86551-283F-4816-A15A-53C3ABE66D84}" destId="{0F74AE96-D50B-4381-90EC-EDB2F3C62199}" srcOrd="0" destOrd="0" presId="urn:microsoft.com/office/officeart/2005/8/layout/list1"/>
    <dgm:cxn modelId="{4EC6043B-3219-4722-9A25-A909374A9489}" type="presParOf" srcId="{0CD86551-283F-4816-A15A-53C3ABE66D84}" destId="{8B9EB7B6-DADD-47DA-8D92-3837642E16A5}" srcOrd="1" destOrd="0" presId="urn:microsoft.com/office/officeart/2005/8/layout/list1"/>
    <dgm:cxn modelId="{5A2EDFD1-1EA4-4364-B8E2-98E37AE53A39}" type="presParOf" srcId="{5157CEC6-AB87-4C50-92E8-A41F3E4D0782}" destId="{D5F2C2EC-144D-4148-B5B2-8A981953A61E}" srcOrd="1" destOrd="0" presId="urn:microsoft.com/office/officeart/2005/8/layout/list1"/>
    <dgm:cxn modelId="{881AD071-8898-4E28-A21A-6CD3FCBC5073}" type="presParOf" srcId="{5157CEC6-AB87-4C50-92E8-A41F3E4D0782}" destId="{1FE1A4D8-3C10-463D-BD26-2872EA6EE770}" srcOrd="2" destOrd="0" presId="urn:microsoft.com/office/officeart/2005/8/layout/list1"/>
    <dgm:cxn modelId="{A858AEAE-9086-400D-9680-D45A83531D76}" type="presParOf" srcId="{5157CEC6-AB87-4C50-92E8-A41F3E4D0782}" destId="{F580AFB3-EECD-40A6-A88D-B8F5D5FA3143}" srcOrd="3" destOrd="0" presId="urn:microsoft.com/office/officeart/2005/8/layout/list1"/>
    <dgm:cxn modelId="{9D729A55-9F08-496A-B3B1-73FCA3E0B1B7}" type="presParOf" srcId="{5157CEC6-AB87-4C50-92E8-A41F3E4D0782}" destId="{22FD1B3C-95D5-4634-A015-3AFCD10BA03D}" srcOrd="4" destOrd="0" presId="urn:microsoft.com/office/officeart/2005/8/layout/list1"/>
    <dgm:cxn modelId="{85851FB5-89B8-4ADF-8BBF-AEF8D0296188}" type="presParOf" srcId="{22FD1B3C-95D5-4634-A015-3AFCD10BA03D}" destId="{90B2A2BC-DD20-45C4-9EA9-E934281A4B42}" srcOrd="0" destOrd="0" presId="urn:microsoft.com/office/officeart/2005/8/layout/list1"/>
    <dgm:cxn modelId="{6FF92770-91A3-4453-9A8E-1560CE9A64E8}" type="presParOf" srcId="{22FD1B3C-95D5-4634-A015-3AFCD10BA03D}" destId="{10D00069-614E-4CF4-9E63-303D96D37FEC}" srcOrd="1" destOrd="0" presId="urn:microsoft.com/office/officeart/2005/8/layout/list1"/>
    <dgm:cxn modelId="{54B74B24-7AF3-49EC-B734-E1BFFB68332B}" type="presParOf" srcId="{5157CEC6-AB87-4C50-92E8-A41F3E4D0782}" destId="{447A0A69-B668-4EA5-B10E-89B149469406}" srcOrd="5" destOrd="0" presId="urn:microsoft.com/office/officeart/2005/8/layout/list1"/>
    <dgm:cxn modelId="{81D34B9F-5B0F-4F3D-98EF-58AD33037311}" type="presParOf" srcId="{5157CEC6-AB87-4C50-92E8-A41F3E4D0782}" destId="{9F992326-6F9D-457D-ACB0-E9676DB09BF0}" srcOrd="6" destOrd="0" presId="urn:microsoft.com/office/officeart/2005/8/layout/list1"/>
    <dgm:cxn modelId="{D5A38A37-5981-4A75-99DC-F343027A2FFF}" type="presParOf" srcId="{5157CEC6-AB87-4C50-92E8-A41F3E4D0782}" destId="{BD38D6E9-417E-4FCC-B78E-EEA6D87F4455}" srcOrd="7" destOrd="0" presId="urn:microsoft.com/office/officeart/2005/8/layout/list1"/>
    <dgm:cxn modelId="{773C9B0E-BF05-4895-80AC-7A8A79DA223F}" type="presParOf" srcId="{5157CEC6-AB87-4C50-92E8-A41F3E4D0782}" destId="{1812D10C-90C1-4E8D-BD19-F67B2025F97A}" srcOrd="8" destOrd="0" presId="urn:microsoft.com/office/officeart/2005/8/layout/list1"/>
    <dgm:cxn modelId="{098E8B65-3779-488B-B187-A821EE233D11}" type="presParOf" srcId="{1812D10C-90C1-4E8D-BD19-F67B2025F97A}" destId="{CE93E52F-4A05-40EA-9DD5-A380DBF8536B}" srcOrd="0" destOrd="0" presId="urn:microsoft.com/office/officeart/2005/8/layout/list1"/>
    <dgm:cxn modelId="{E116E22C-84E7-451F-889F-B88168CEB69A}" type="presParOf" srcId="{1812D10C-90C1-4E8D-BD19-F67B2025F97A}" destId="{F69DD180-885B-42B8-8A1C-F3CC1BD59C2A}" srcOrd="1" destOrd="0" presId="urn:microsoft.com/office/officeart/2005/8/layout/list1"/>
    <dgm:cxn modelId="{6B81D125-EE02-4EBC-B328-D6F18D8A5E95}" type="presParOf" srcId="{5157CEC6-AB87-4C50-92E8-A41F3E4D0782}" destId="{8E192DD1-3257-4F4D-A67D-F0A338B195B1}" srcOrd="9" destOrd="0" presId="urn:microsoft.com/office/officeart/2005/8/layout/list1"/>
    <dgm:cxn modelId="{B65308BA-889D-4D88-BF1E-E7C41B74EF94}" type="presParOf" srcId="{5157CEC6-AB87-4C50-92E8-A41F3E4D0782}" destId="{EFD98604-B9DA-485D-9224-61213B0806F2}" srcOrd="10" destOrd="0" presId="urn:microsoft.com/office/officeart/2005/8/layout/list1"/>
    <dgm:cxn modelId="{2359C121-7B86-4FCD-A2CC-0F528482746B}" type="presParOf" srcId="{5157CEC6-AB87-4C50-92E8-A41F3E4D0782}" destId="{142DADE0-27AC-4F43-B83B-E50B8249E300}" srcOrd="11" destOrd="0" presId="urn:microsoft.com/office/officeart/2005/8/layout/list1"/>
    <dgm:cxn modelId="{FEFDF645-4F8E-44DD-970D-E965EC299544}" type="presParOf" srcId="{5157CEC6-AB87-4C50-92E8-A41F3E4D0782}" destId="{13D2D648-A833-4FB2-A532-B83144700E6F}" srcOrd="12" destOrd="0" presId="urn:microsoft.com/office/officeart/2005/8/layout/list1"/>
    <dgm:cxn modelId="{733BD367-9BD0-4C8F-BD15-301EEC1FF779}" type="presParOf" srcId="{13D2D648-A833-4FB2-A532-B83144700E6F}" destId="{70A875EE-A616-4D88-B801-BC8655A1594E}" srcOrd="0" destOrd="0" presId="urn:microsoft.com/office/officeart/2005/8/layout/list1"/>
    <dgm:cxn modelId="{6B6DE739-A6CC-4EA4-9CE9-E22908384A27}" type="presParOf" srcId="{13D2D648-A833-4FB2-A532-B83144700E6F}" destId="{82E58C8B-BE74-4C39-A4C0-1AD0EFE39751}" srcOrd="1" destOrd="0" presId="urn:microsoft.com/office/officeart/2005/8/layout/list1"/>
    <dgm:cxn modelId="{8E6FBAE6-FC7D-421D-ADD2-EDBC36AD0207}" type="presParOf" srcId="{5157CEC6-AB87-4C50-92E8-A41F3E4D0782}" destId="{B3266C11-A9E8-421E-BC2F-1C7FA4BBF46C}" srcOrd="13" destOrd="0" presId="urn:microsoft.com/office/officeart/2005/8/layout/list1"/>
    <dgm:cxn modelId="{EF28CE18-97D5-40BC-9938-BD2D3E9743D8}" type="presParOf" srcId="{5157CEC6-AB87-4C50-92E8-A41F3E4D0782}" destId="{0191AFDF-5FC9-4310-B9A2-DAE599A5D7E6}" srcOrd="14" destOrd="0" presId="urn:microsoft.com/office/officeart/2005/8/layout/list1"/>
    <dgm:cxn modelId="{4538876D-A748-44FA-8095-EE1E4B8F1920}" type="presParOf" srcId="{5157CEC6-AB87-4C50-92E8-A41F3E4D0782}" destId="{53CB1070-7876-48B0-8367-C62948EA37DC}" srcOrd="15" destOrd="0" presId="urn:microsoft.com/office/officeart/2005/8/layout/list1"/>
    <dgm:cxn modelId="{6C1B6268-6EA6-4652-9993-33ADD74D65E7}" type="presParOf" srcId="{5157CEC6-AB87-4C50-92E8-A41F3E4D0782}" destId="{E64EE6F9-8A93-4AD2-8E25-7DE04FFD3527}" srcOrd="16" destOrd="0" presId="urn:microsoft.com/office/officeart/2005/8/layout/list1"/>
    <dgm:cxn modelId="{49952A84-683E-48BE-BBE2-4A4F7C647F53}" type="presParOf" srcId="{E64EE6F9-8A93-4AD2-8E25-7DE04FFD3527}" destId="{B6E19AA1-BECC-4D9D-A045-F321808D3867}" srcOrd="0" destOrd="0" presId="urn:microsoft.com/office/officeart/2005/8/layout/list1"/>
    <dgm:cxn modelId="{1EA99E49-9C40-41AB-A07D-957143E84507}" type="presParOf" srcId="{E64EE6F9-8A93-4AD2-8E25-7DE04FFD3527}" destId="{8967E39E-9A48-427E-87A9-B00ACFFD575E}" srcOrd="1" destOrd="0" presId="urn:microsoft.com/office/officeart/2005/8/layout/list1"/>
    <dgm:cxn modelId="{A2B83CD2-AB6D-4277-8B5A-EBD85D57608C}" type="presParOf" srcId="{5157CEC6-AB87-4C50-92E8-A41F3E4D0782}" destId="{EA664196-98F4-4483-8643-1679FA14B2BD}" srcOrd="17" destOrd="0" presId="urn:microsoft.com/office/officeart/2005/8/layout/list1"/>
    <dgm:cxn modelId="{8836F793-5F0C-421F-8253-0062798601D6}" type="presParOf" srcId="{5157CEC6-AB87-4C50-92E8-A41F3E4D0782}" destId="{0C4FECA6-1D68-4E21-89E0-01C8D2DA3D28}"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45B58F61-D981-4A5C-8404-FF863E0F99E7}"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278BA8DC-D148-4C7A-B66A-95B51E6A7758}">
      <dgm:prSet phldrT="[Text]"/>
      <dgm:spPr/>
      <dgm:t>
        <a:bodyPr/>
        <a:lstStyle/>
        <a:p>
          <a:r>
            <a:rPr lang="en-US" dirty="0" err="1" smtClean="0"/>
            <a:t>Phân</a:t>
          </a:r>
          <a:r>
            <a:rPr lang="en-US" dirty="0" smtClean="0"/>
            <a:t> </a:t>
          </a:r>
          <a:r>
            <a:rPr lang="en-US" dirty="0" err="1" smtClean="0"/>
            <a:t>hệ</a:t>
          </a:r>
          <a:r>
            <a:rPr lang="en-US" dirty="0" smtClean="0"/>
            <a:t> </a:t>
          </a:r>
          <a:r>
            <a:rPr lang="en-US" dirty="0" err="1" smtClean="0"/>
            <a:t>Quản</a:t>
          </a:r>
          <a:r>
            <a:rPr lang="en-US" dirty="0" smtClean="0"/>
            <a:t> </a:t>
          </a:r>
          <a:r>
            <a:rPr lang="en-US" dirty="0" err="1" smtClean="0"/>
            <a:t>Lý</a:t>
          </a:r>
          <a:endParaRPr lang="en-US" dirty="0"/>
        </a:p>
      </dgm:t>
    </dgm:pt>
    <dgm:pt modelId="{7F09879A-A812-463E-B1FB-50EB8E7724A3}" type="parTrans" cxnId="{5CA68133-BAE0-4273-BB1A-46864F4346F5}">
      <dgm:prSet/>
      <dgm:spPr/>
      <dgm:t>
        <a:bodyPr/>
        <a:lstStyle/>
        <a:p>
          <a:endParaRPr lang="en-US"/>
        </a:p>
      </dgm:t>
    </dgm:pt>
    <dgm:pt modelId="{F2E14223-D4DD-42B2-A696-231AF19A0AC5}" type="sibTrans" cxnId="{5CA68133-BAE0-4273-BB1A-46864F4346F5}">
      <dgm:prSet/>
      <dgm:spPr/>
      <dgm:t>
        <a:bodyPr/>
        <a:lstStyle/>
        <a:p>
          <a:endParaRPr lang="en-US"/>
        </a:p>
      </dgm:t>
    </dgm:pt>
    <dgm:pt modelId="{DF917A19-3D9B-4061-BD91-B4049F296215}">
      <dgm:prSet phldrT="[Text]"/>
      <dgm:spPr/>
      <dgm:t>
        <a:bodyPr/>
        <a:lstStyle/>
        <a:p>
          <a:r>
            <a:rPr lang="en-US" dirty="0" smtClean="0"/>
            <a:t>Google Map</a:t>
          </a:r>
          <a:endParaRPr lang="en-US" dirty="0"/>
        </a:p>
      </dgm:t>
    </dgm:pt>
    <dgm:pt modelId="{2FF0A76A-E7A1-4F98-B55E-2FFC6B6EEF28}" type="parTrans" cxnId="{7A160B7A-C544-4CDE-B15F-ADFFF9C597B2}">
      <dgm:prSet/>
      <dgm:spPr/>
      <dgm:t>
        <a:bodyPr/>
        <a:lstStyle/>
        <a:p>
          <a:endParaRPr lang="en-US"/>
        </a:p>
      </dgm:t>
    </dgm:pt>
    <dgm:pt modelId="{7D40569D-2654-45B5-85AA-064AB667FD7A}" type="sibTrans" cxnId="{7A160B7A-C544-4CDE-B15F-ADFFF9C597B2}">
      <dgm:prSet/>
      <dgm:spPr/>
      <dgm:t>
        <a:bodyPr/>
        <a:lstStyle/>
        <a:p>
          <a:endParaRPr lang="en-US"/>
        </a:p>
      </dgm:t>
    </dgm:pt>
    <dgm:pt modelId="{A0170A39-0A7D-4F33-B39E-4CB60714D9FF}">
      <dgm:prSet phldrT="[Text]"/>
      <dgm:spPr/>
      <dgm:t>
        <a:bodyPr/>
        <a:lstStyle/>
        <a:p>
          <a:r>
            <a:rPr lang="en-US" dirty="0" smtClean="0"/>
            <a:t>Google Chart</a:t>
          </a:r>
          <a:endParaRPr lang="en-US" dirty="0"/>
        </a:p>
      </dgm:t>
    </dgm:pt>
    <dgm:pt modelId="{47ECDE42-64C8-4D1E-9F15-0CFA56749E57}" type="parTrans" cxnId="{62465E1A-EDE3-4D56-8FBE-C29A1DFDE829}">
      <dgm:prSet/>
      <dgm:spPr/>
      <dgm:t>
        <a:bodyPr/>
        <a:lstStyle/>
        <a:p>
          <a:endParaRPr lang="en-US"/>
        </a:p>
      </dgm:t>
    </dgm:pt>
    <dgm:pt modelId="{17BF5066-715E-4FE4-A1C3-BC54F798837C}" type="sibTrans" cxnId="{62465E1A-EDE3-4D56-8FBE-C29A1DFDE829}">
      <dgm:prSet/>
      <dgm:spPr/>
      <dgm:t>
        <a:bodyPr/>
        <a:lstStyle/>
        <a:p>
          <a:endParaRPr lang="en-US"/>
        </a:p>
      </dgm:t>
    </dgm:pt>
    <dgm:pt modelId="{ADB839DE-8BEA-4EFB-AB0A-ABEF4BF1E3E4}">
      <dgm:prSet phldrT="[Text]"/>
      <dgm:spPr/>
      <dgm:t>
        <a:bodyPr/>
        <a:lstStyle/>
        <a:p>
          <a:r>
            <a:rPr lang="en-US" dirty="0" err="1" smtClean="0"/>
            <a:t>Phân</a:t>
          </a:r>
          <a:r>
            <a:rPr lang="en-US" dirty="0" smtClean="0"/>
            <a:t> </a:t>
          </a:r>
          <a:r>
            <a:rPr lang="en-US" dirty="0" err="1" smtClean="0"/>
            <a:t>hệ</a:t>
          </a:r>
          <a:r>
            <a:rPr lang="en-US" dirty="0" smtClean="0"/>
            <a:t> </a:t>
          </a:r>
          <a:r>
            <a:rPr lang="en-US" dirty="0" err="1" smtClean="0"/>
            <a:t>Trình</a:t>
          </a:r>
          <a:r>
            <a:rPr lang="en-US" dirty="0" smtClean="0"/>
            <a:t> </a:t>
          </a:r>
          <a:r>
            <a:rPr lang="en-US" dirty="0" err="1" smtClean="0"/>
            <a:t>diễn</a:t>
          </a:r>
          <a:endParaRPr lang="en-US" dirty="0"/>
        </a:p>
      </dgm:t>
    </dgm:pt>
    <dgm:pt modelId="{326E6DC7-18F9-402B-8E40-C93DA8541A67}" type="parTrans" cxnId="{67274AA8-29B5-4C64-82C4-446209A8F891}">
      <dgm:prSet/>
      <dgm:spPr/>
      <dgm:t>
        <a:bodyPr/>
        <a:lstStyle/>
        <a:p>
          <a:endParaRPr lang="en-US"/>
        </a:p>
      </dgm:t>
    </dgm:pt>
    <dgm:pt modelId="{5710CD86-2B2C-4CDB-8230-5C724F71FC60}" type="sibTrans" cxnId="{67274AA8-29B5-4C64-82C4-446209A8F891}">
      <dgm:prSet/>
      <dgm:spPr/>
      <dgm:t>
        <a:bodyPr/>
        <a:lstStyle/>
        <a:p>
          <a:endParaRPr lang="en-US"/>
        </a:p>
      </dgm:t>
    </dgm:pt>
    <dgm:pt modelId="{F3926C5D-E72D-47A8-8765-E9C55ED8CF03}">
      <dgm:prSet phldrT="[Text]"/>
      <dgm:spPr/>
      <dgm:t>
        <a:bodyPr/>
        <a:lstStyle/>
        <a:p>
          <a:r>
            <a:rPr lang="en-US" dirty="0" err="1" smtClean="0"/>
            <a:t>Thực</a:t>
          </a:r>
          <a:r>
            <a:rPr lang="en-US" dirty="0" smtClean="0"/>
            <a:t> </a:t>
          </a:r>
          <a:r>
            <a:rPr lang="en-US" dirty="0" err="1" smtClean="0"/>
            <a:t>tại</a:t>
          </a:r>
          <a:r>
            <a:rPr lang="en-US" dirty="0" smtClean="0"/>
            <a:t> </a:t>
          </a:r>
          <a:r>
            <a:rPr lang="en-US" dirty="0" err="1" smtClean="0"/>
            <a:t>tăng</a:t>
          </a:r>
          <a:r>
            <a:rPr lang="en-US" dirty="0" smtClean="0"/>
            <a:t> </a:t>
          </a:r>
          <a:r>
            <a:rPr lang="en-US" dirty="0" err="1" smtClean="0"/>
            <a:t>cường</a:t>
          </a:r>
          <a:r>
            <a:rPr lang="en-US" dirty="0" smtClean="0"/>
            <a:t> (</a:t>
          </a:r>
          <a:r>
            <a:rPr lang="en-US" dirty="0" err="1" smtClean="0"/>
            <a:t>Vuforia</a:t>
          </a:r>
          <a:r>
            <a:rPr lang="en-US" dirty="0" smtClean="0"/>
            <a:t>)</a:t>
          </a:r>
          <a:endParaRPr lang="en-US" dirty="0"/>
        </a:p>
      </dgm:t>
    </dgm:pt>
    <dgm:pt modelId="{F5392231-C992-4CF5-80FC-7030B5AE77C5}" type="parTrans" cxnId="{75B0C70F-490D-48D1-9AC0-D49055210BC6}">
      <dgm:prSet/>
      <dgm:spPr/>
      <dgm:t>
        <a:bodyPr/>
        <a:lstStyle/>
        <a:p>
          <a:endParaRPr lang="en-US"/>
        </a:p>
      </dgm:t>
    </dgm:pt>
    <dgm:pt modelId="{20910F12-22AB-475F-BDCF-D79E84264E18}" type="sibTrans" cxnId="{75B0C70F-490D-48D1-9AC0-D49055210BC6}">
      <dgm:prSet/>
      <dgm:spPr/>
      <dgm:t>
        <a:bodyPr/>
        <a:lstStyle/>
        <a:p>
          <a:endParaRPr lang="en-US"/>
        </a:p>
      </dgm:t>
    </dgm:pt>
    <dgm:pt modelId="{94FAED21-A2E2-43E3-AEA2-CB5BFCB49D6B}">
      <dgm:prSet phldrT="[Text]"/>
      <dgm:spPr/>
      <dgm:t>
        <a:bodyPr/>
        <a:lstStyle/>
        <a:p>
          <a:r>
            <a:rPr lang="en-US" dirty="0" smtClean="0"/>
            <a:t>Google Map</a:t>
          </a:r>
          <a:endParaRPr lang="en-US" dirty="0"/>
        </a:p>
      </dgm:t>
    </dgm:pt>
    <dgm:pt modelId="{943C17DB-C6BD-4250-B24E-FACA805874AC}" type="parTrans" cxnId="{2741477C-2256-4C55-ADCF-5D7524E5F4B1}">
      <dgm:prSet/>
      <dgm:spPr/>
      <dgm:t>
        <a:bodyPr/>
        <a:lstStyle/>
        <a:p>
          <a:endParaRPr lang="en-US"/>
        </a:p>
      </dgm:t>
    </dgm:pt>
    <dgm:pt modelId="{EB598FC2-AD49-4F25-A9B5-EA97BFCDE863}" type="sibTrans" cxnId="{2741477C-2256-4C55-ADCF-5D7524E5F4B1}">
      <dgm:prSet/>
      <dgm:spPr/>
      <dgm:t>
        <a:bodyPr/>
        <a:lstStyle/>
        <a:p>
          <a:endParaRPr lang="en-US"/>
        </a:p>
      </dgm:t>
    </dgm:pt>
    <dgm:pt modelId="{B6B22D43-76AB-4BF3-9183-EC63195B51F6}">
      <dgm:prSet phldrT="[Text]"/>
      <dgm:spPr/>
      <dgm:t>
        <a:bodyPr/>
        <a:lstStyle/>
        <a:p>
          <a:r>
            <a:rPr lang="en-US" dirty="0" err="1" smtClean="0"/>
            <a:t>YoutubeAPI</a:t>
          </a:r>
          <a:endParaRPr lang="en-US" dirty="0"/>
        </a:p>
      </dgm:t>
    </dgm:pt>
    <dgm:pt modelId="{52C7CEC3-920E-4BB3-B978-E03C21D392A0}" type="parTrans" cxnId="{84F04DBE-BE9E-4D31-A944-C24881EA65EC}">
      <dgm:prSet/>
      <dgm:spPr/>
      <dgm:t>
        <a:bodyPr/>
        <a:lstStyle/>
        <a:p>
          <a:endParaRPr lang="en-US"/>
        </a:p>
      </dgm:t>
    </dgm:pt>
    <dgm:pt modelId="{68EB8191-3C72-416C-A075-F5DB50750A81}" type="sibTrans" cxnId="{84F04DBE-BE9E-4D31-A944-C24881EA65EC}">
      <dgm:prSet/>
      <dgm:spPr/>
      <dgm:t>
        <a:bodyPr/>
        <a:lstStyle/>
        <a:p>
          <a:endParaRPr lang="en-US"/>
        </a:p>
      </dgm:t>
    </dgm:pt>
    <dgm:pt modelId="{E9437AB9-92D6-48D3-9BFC-9B111FEEB605}">
      <dgm:prSet phldrT="[Text]"/>
      <dgm:spPr/>
      <dgm:t>
        <a:bodyPr/>
        <a:lstStyle/>
        <a:p>
          <a:r>
            <a:rPr lang="en-US" dirty="0" err="1" smtClean="0"/>
            <a:t>AsyncTask</a:t>
          </a:r>
          <a:endParaRPr lang="en-US" dirty="0"/>
        </a:p>
      </dgm:t>
    </dgm:pt>
    <dgm:pt modelId="{88C09E10-AF1C-4419-8D36-F3F89517A34C}" type="parTrans" cxnId="{BD482F07-C034-4CBE-B8A2-4FA1C14B6B50}">
      <dgm:prSet/>
      <dgm:spPr/>
      <dgm:t>
        <a:bodyPr/>
        <a:lstStyle/>
        <a:p>
          <a:endParaRPr lang="en-US"/>
        </a:p>
      </dgm:t>
    </dgm:pt>
    <dgm:pt modelId="{E21FCCBC-9B6F-467E-8688-AA78EDC37AEB}" type="sibTrans" cxnId="{BD482F07-C034-4CBE-B8A2-4FA1C14B6B50}">
      <dgm:prSet/>
      <dgm:spPr/>
      <dgm:t>
        <a:bodyPr/>
        <a:lstStyle/>
        <a:p>
          <a:endParaRPr lang="en-US"/>
        </a:p>
      </dgm:t>
    </dgm:pt>
    <dgm:pt modelId="{29C7CBEB-CC0B-48F8-B7C1-B1760D45F238}">
      <dgm:prSet phldrT="[Text]"/>
      <dgm:spPr/>
      <dgm:t>
        <a:bodyPr/>
        <a:lstStyle/>
        <a:p>
          <a:r>
            <a:rPr lang="en-US" dirty="0" smtClean="0"/>
            <a:t>Service </a:t>
          </a:r>
          <a:r>
            <a:rPr lang="en-US" dirty="0" err="1" smtClean="0"/>
            <a:t>cung</a:t>
          </a:r>
          <a:r>
            <a:rPr lang="en-US" dirty="0" smtClean="0"/>
            <a:t> </a:t>
          </a:r>
          <a:r>
            <a:rPr lang="en-US" dirty="0" err="1" smtClean="0"/>
            <a:t>cấp</a:t>
          </a:r>
          <a:r>
            <a:rPr lang="en-US" dirty="0" smtClean="0"/>
            <a:t> API</a:t>
          </a:r>
          <a:endParaRPr lang="en-US" dirty="0"/>
        </a:p>
      </dgm:t>
    </dgm:pt>
    <dgm:pt modelId="{6320E305-F7B4-4C25-8AC6-6B59D4E88CCC}" type="parTrans" cxnId="{7E8D39FF-F6B7-459A-BFDA-B469CB5C83D7}">
      <dgm:prSet/>
      <dgm:spPr/>
    </dgm:pt>
    <dgm:pt modelId="{023DFFA1-2110-4F6C-868F-6569FD8DF798}" type="sibTrans" cxnId="{7E8D39FF-F6B7-459A-BFDA-B469CB5C83D7}">
      <dgm:prSet/>
      <dgm:spPr/>
    </dgm:pt>
    <dgm:pt modelId="{4FD4F8D4-984F-46A9-A17F-46BE7450A8BB}">
      <dgm:prSet phldrT="[Text]"/>
      <dgm:spPr/>
      <dgm:t>
        <a:bodyPr/>
        <a:lstStyle/>
        <a:p>
          <a:r>
            <a:rPr lang="en-US" dirty="0" smtClean="0"/>
            <a:t>Restful Web Service</a:t>
          </a:r>
          <a:endParaRPr lang="en-US" dirty="0"/>
        </a:p>
      </dgm:t>
    </dgm:pt>
    <dgm:pt modelId="{3BF42D0C-9A36-4790-8794-1F890532BE9D}" type="parTrans" cxnId="{F01FAEA7-EB4C-4828-B73B-82E8C1EBAD29}">
      <dgm:prSet/>
      <dgm:spPr/>
    </dgm:pt>
    <dgm:pt modelId="{7F54A632-B2BA-4ED8-AD5B-F767C89EE84F}" type="sibTrans" cxnId="{F01FAEA7-EB4C-4828-B73B-82E8C1EBAD29}">
      <dgm:prSet/>
      <dgm:spPr/>
    </dgm:pt>
    <dgm:pt modelId="{7CD555A7-9929-43D8-AE36-E80C335AF485}" type="pres">
      <dgm:prSet presAssocID="{45B58F61-D981-4A5C-8404-FF863E0F99E7}" presName="linear" presStyleCnt="0">
        <dgm:presLayoutVars>
          <dgm:dir/>
          <dgm:animLvl val="lvl"/>
          <dgm:resizeHandles val="exact"/>
        </dgm:presLayoutVars>
      </dgm:prSet>
      <dgm:spPr/>
      <dgm:t>
        <a:bodyPr/>
        <a:lstStyle/>
        <a:p>
          <a:endParaRPr lang="en-US"/>
        </a:p>
      </dgm:t>
    </dgm:pt>
    <dgm:pt modelId="{D974D425-9198-43A2-AD03-5E9736BB318A}" type="pres">
      <dgm:prSet presAssocID="{278BA8DC-D148-4C7A-B66A-95B51E6A7758}" presName="parentLin" presStyleCnt="0"/>
      <dgm:spPr/>
    </dgm:pt>
    <dgm:pt modelId="{CC17DA26-17C0-4548-9110-94EB687FEB52}" type="pres">
      <dgm:prSet presAssocID="{278BA8DC-D148-4C7A-B66A-95B51E6A7758}" presName="parentLeftMargin" presStyleLbl="node1" presStyleIdx="0" presStyleCnt="3"/>
      <dgm:spPr/>
      <dgm:t>
        <a:bodyPr/>
        <a:lstStyle/>
        <a:p>
          <a:endParaRPr lang="en-US"/>
        </a:p>
      </dgm:t>
    </dgm:pt>
    <dgm:pt modelId="{802B7346-9EA3-4001-B577-1264022AEA48}" type="pres">
      <dgm:prSet presAssocID="{278BA8DC-D148-4C7A-B66A-95B51E6A7758}" presName="parentText" presStyleLbl="node1" presStyleIdx="0" presStyleCnt="3">
        <dgm:presLayoutVars>
          <dgm:chMax val="0"/>
          <dgm:bulletEnabled val="1"/>
        </dgm:presLayoutVars>
      </dgm:prSet>
      <dgm:spPr/>
      <dgm:t>
        <a:bodyPr/>
        <a:lstStyle/>
        <a:p>
          <a:endParaRPr lang="en-US"/>
        </a:p>
      </dgm:t>
    </dgm:pt>
    <dgm:pt modelId="{55DF0C4F-88AD-4432-87CA-426AE40A340F}" type="pres">
      <dgm:prSet presAssocID="{278BA8DC-D148-4C7A-B66A-95B51E6A7758}" presName="negativeSpace" presStyleCnt="0"/>
      <dgm:spPr/>
    </dgm:pt>
    <dgm:pt modelId="{39B76801-87B0-4CDC-A4CB-56E421D17665}" type="pres">
      <dgm:prSet presAssocID="{278BA8DC-D148-4C7A-B66A-95B51E6A7758}" presName="childText" presStyleLbl="conFgAcc1" presStyleIdx="0" presStyleCnt="3">
        <dgm:presLayoutVars>
          <dgm:bulletEnabled val="1"/>
        </dgm:presLayoutVars>
      </dgm:prSet>
      <dgm:spPr/>
      <dgm:t>
        <a:bodyPr/>
        <a:lstStyle/>
        <a:p>
          <a:endParaRPr lang="en-US"/>
        </a:p>
      </dgm:t>
    </dgm:pt>
    <dgm:pt modelId="{776038ED-F6C8-4A1C-81AC-DF2A54866902}" type="pres">
      <dgm:prSet presAssocID="{F2E14223-D4DD-42B2-A696-231AF19A0AC5}" presName="spaceBetweenRectangles" presStyleCnt="0"/>
      <dgm:spPr/>
    </dgm:pt>
    <dgm:pt modelId="{E7771A52-062C-4FEB-8F57-F12CF464336C}" type="pres">
      <dgm:prSet presAssocID="{ADB839DE-8BEA-4EFB-AB0A-ABEF4BF1E3E4}" presName="parentLin" presStyleCnt="0"/>
      <dgm:spPr/>
    </dgm:pt>
    <dgm:pt modelId="{D97A06A3-19F7-4690-A119-D56896456B22}" type="pres">
      <dgm:prSet presAssocID="{ADB839DE-8BEA-4EFB-AB0A-ABEF4BF1E3E4}" presName="parentLeftMargin" presStyleLbl="node1" presStyleIdx="0" presStyleCnt="3"/>
      <dgm:spPr/>
      <dgm:t>
        <a:bodyPr/>
        <a:lstStyle/>
        <a:p>
          <a:endParaRPr lang="en-US"/>
        </a:p>
      </dgm:t>
    </dgm:pt>
    <dgm:pt modelId="{025ACE73-EC99-4FC5-B701-83DC625192A4}" type="pres">
      <dgm:prSet presAssocID="{ADB839DE-8BEA-4EFB-AB0A-ABEF4BF1E3E4}" presName="parentText" presStyleLbl="node1" presStyleIdx="1" presStyleCnt="3">
        <dgm:presLayoutVars>
          <dgm:chMax val="0"/>
          <dgm:bulletEnabled val="1"/>
        </dgm:presLayoutVars>
      </dgm:prSet>
      <dgm:spPr/>
      <dgm:t>
        <a:bodyPr/>
        <a:lstStyle/>
        <a:p>
          <a:endParaRPr lang="en-US"/>
        </a:p>
      </dgm:t>
    </dgm:pt>
    <dgm:pt modelId="{7F6358EB-C0E7-41D0-AA0A-85EE17C6E6F9}" type="pres">
      <dgm:prSet presAssocID="{ADB839DE-8BEA-4EFB-AB0A-ABEF4BF1E3E4}" presName="negativeSpace" presStyleCnt="0"/>
      <dgm:spPr/>
    </dgm:pt>
    <dgm:pt modelId="{36CC5B6A-56E7-4A67-AC12-09393E1E7C0F}" type="pres">
      <dgm:prSet presAssocID="{ADB839DE-8BEA-4EFB-AB0A-ABEF4BF1E3E4}" presName="childText" presStyleLbl="conFgAcc1" presStyleIdx="1" presStyleCnt="3">
        <dgm:presLayoutVars>
          <dgm:bulletEnabled val="1"/>
        </dgm:presLayoutVars>
      </dgm:prSet>
      <dgm:spPr/>
      <dgm:t>
        <a:bodyPr/>
        <a:lstStyle/>
        <a:p>
          <a:endParaRPr lang="en-US"/>
        </a:p>
      </dgm:t>
    </dgm:pt>
    <dgm:pt modelId="{02267CF8-0B77-49B9-887B-B702A0E2F414}" type="pres">
      <dgm:prSet presAssocID="{5710CD86-2B2C-4CDB-8230-5C724F71FC60}" presName="spaceBetweenRectangles" presStyleCnt="0"/>
      <dgm:spPr/>
    </dgm:pt>
    <dgm:pt modelId="{2E1CF144-74DD-4950-B857-7E20B140E6D7}" type="pres">
      <dgm:prSet presAssocID="{29C7CBEB-CC0B-48F8-B7C1-B1760D45F238}" presName="parentLin" presStyleCnt="0"/>
      <dgm:spPr/>
    </dgm:pt>
    <dgm:pt modelId="{68064E17-E663-4C8C-9700-4681FA640035}" type="pres">
      <dgm:prSet presAssocID="{29C7CBEB-CC0B-48F8-B7C1-B1760D45F238}" presName="parentLeftMargin" presStyleLbl="node1" presStyleIdx="1" presStyleCnt="3"/>
      <dgm:spPr/>
      <dgm:t>
        <a:bodyPr/>
        <a:lstStyle/>
        <a:p>
          <a:endParaRPr lang="en-US"/>
        </a:p>
      </dgm:t>
    </dgm:pt>
    <dgm:pt modelId="{A969458E-ECB0-4555-A808-BC94990AB170}" type="pres">
      <dgm:prSet presAssocID="{29C7CBEB-CC0B-48F8-B7C1-B1760D45F238}" presName="parentText" presStyleLbl="node1" presStyleIdx="2" presStyleCnt="3">
        <dgm:presLayoutVars>
          <dgm:chMax val="0"/>
          <dgm:bulletEnabled val="1"/>
        </dgm:presLayoutVars>
      </dgm:prSet>
      <dgm:spPr/>
      <dgm:t>
        <a:bodyPr/>
        <a:lstStyle/>
        <a:p>
          <a:endParaRPr lang="en-US"/>
        </a:p>
      </dgm:t>
    </dgm:pt>
    <dgm:pt modelId="{6AAC5D34-73B0-4217-99D4-C3FA0BFCF141}" type="pres">
      <dgm:prSet presAssocID="{29C7CBEB-CC0B-48F8-B7C1-B1760D45F238}" presName="negativeSpace" presStyleCnt="0"/>
      <dgm:spPr/>
    </dgm:pt>
    <dgm:pt modelId="{FADC9676-255C-42B9-9FE0-9807A1756414}" type="pres">
      <dgm:prSet presAssocID="{29C7CBEB-CC0B-48F8-B7C1-B1760D45F238}" presName="childText" presStyleLbl="conFgAcc1" presStyleIdx="2" presStyleCnt="3">
        <dgm:presLayoutVars>
          <dgm:bulletEnabled val="1"/>
        </dgm:presLayoutVars>
      </dgm:prSet>
      <dgm:spPr/>
      <dgm:t>
        <a:bodyPr/>
        <a:lstStyle/>
        <a:p>
          <a:endParaRPr lang="en-US"/>
        </a:p>
      </dgm:t>
    </dgm:pt>
  </dgm:ptLst>
  <dgm:cxnLst>
    <dgm:cxn modelId="{F01FAEA7-EB4C-4828-B73B-82E8C1EBAD29}" srcId="{29C7CBEB-CC0B-48F8-B7C1-B1760D45F238}" destId="{4FD4F8D4-984F-46A9-A17F-46BE7450A8BB}" srcOrd="0" destOrd="0" parTransId="{3BF42D0C-9A36-4790-8794-1F890532BE9D}" sibTransId="{7F54A632-B2BA-4ED8-AD5B-F767C89EE84F}"/>
    <dgm:cxn modelId="{F1564C9A-FE25-438A-9B6A-CAEE343C99C5}" type="presOf" srcId="{45B58F61-D981-4A5C-8404-FF863E0F99E7}" destId="{7CD555A7-9929-43D8-AE36-E80C335AF485}" srcOrd="0" destOrd="0" presId="urn:microsoft.com/office/officeart/2005/8/layout/list1"/>
    <dgm:cxn modelId="{286BA4BF-568D-4CE6-A189-68147E04326C}" type="presOf" srcId="{B6B22D43-76AB-4BF3-9183-EC63195B51F6}" destId="{36CC5B6A-56E7-4A67-AC12-09393E1E7C0F}" srcOrd="0" destOrd="2" presId="urn:microsoft.com/office/officeart/2005/8/layout/list1"/>
    <dgm:cxn modelId="{C07CB7AD-5A2A-4649-A17F-72F8D4E69992}" type="presOf" srcId="{ADB839DE-8BEA-4EFB-AB0A-ABEF4BF1E3E4}" destId="{025ACE73-EC99-4FC5-B701-83DC625192A4}" srcOrd="1" destOrd="0" presId="urn:microsoft.com/office/officeart/2005/8/layout/list1"/>
    <dgm:cxn modelId="{2741477C-2256-4C55-ADCF-5D7524E5F4B1}" srcId="{ADB839DE-8BEA-4EFB-AB0A-ABEF4BF1E3E4}" destId="{94FAED21-A2E2-43E3-AEA2-CB5BFCB49D6B}" srcOrd="1" destOrd="0" parTransId="{943C17DB-C6BD-4250-B24E-FACA805874AC}" sibTransId="{EB598FC2-AD49-4F25-A9B5-EA97BFCDE863}"/>
    <dgm:cxn modelId="{BE0062E7-F820-4649-A48D-D108DB5A6069}" type="presOf" srcId="{278BA8DC-D148-4C7A-B66A-95B51E6A7758}" destId="{CC17DA26-17C0-4548-9110-94EB687FEB52}" srcOrd="0" destOrd="0" presId="urn:microsoft.com/office/officeart/2005/8/layout/list1"/>
    <dgm:cxn modelId="{5B79B0BB-9740-4A17-868C-5F0E514EE915}" type="presOf" srcId="{DF917A19-3D9B-4061-BD91-B4049F296215}" destId="{39B76801-87B0-4CDC-A4CB-56E421D17665}" srcOrd="0" destOrd="0" presId="urn:microsoft.com/office/officeart/2005/8/layout/list1"/>
    <dgm:cxn modelId="{794E6844-EDD8-4C93-9C51-D0C9C1FF499C}" type="presOf" srcId="{278BA8DC-D148-4C7A-B66A-95B51E6A7758}" destId="{802B7346-9EA3-4001-B577-1264022AEA48}" srcOrd="1" destOrd="0" presId="urn:microsoft.com/office/officeart/2005/8/layout/list1"/>
    <dgm:cxn modelId="{5CA68133-BAE0-4273-BB1A-46864F4346F5}" srcId="{45B58F61-D981-4A5C-8404-FF863E0F99E7}" destId="{278BA8DC-D148-4C7A-B66A-95B51E6A7758}" srcOrd="0" destOrd="0" parTransId="{7F09879A-A812-463E-B1FB-50EB8E7724A3}" sibTransId="{F2E14223-D4DD-42B2-A696-231AF19A0AC5}"/>
    <dgm:cxn modelId="{62465E1A-EDE3-4D56-8FBE-C29A1DFDE829}" srcId="{278BA8DC-D148-4C7A-B66A-95B51E6A7758}" destId="{A0170A39-0A7D-4F33-B39E-4CB60714D9FF}" srcOrd="1" destOrd="0" parTransId="{47ECDE42-64C8-4D1E-9F15-0CFA56749E57}" sibTransId="{17BF5066-715E-4FE4-A1C3-BC54F798837C}"/>
    <dgm:cxn modelId="{BD482F07-C034-4CBE-B8A2-4FA1C14B6B50}" srcId="{ADB839DE-8BEA-4EFB-AB0A-ABEF4BF1E3E4}" destId="{E9437AB9-92D6-48D3-9BFC-9B111FEEB605}" srcOrd="3" destOrd="0" parTransId="{88C09E10-AF1C-4419-8D36-F3F89517A34C}" sibTransId="{E21FCCBC-9B6F-467E-8688-AA78EDC37AEB}"/>
    <dgm:cxn modelId="{975E7B45-83C3-42CE-BEC3-7FF3307C11F7}" type="presOf" srcId="{E9437AB9-92D6-48D3-9BFC-9B111FEEB605}" destId="{36CC5B6A-56E7-4A67-AC12-09393E1E7C0F}" srcOrd="0" destOrd="3" presId="urn:microsoft.com/office/officeart/2005/8/layout/list1"/>
    <dgm:cxn modelId="{57E83AA8-B290-4A62-B96A-D13B555F954A}" type="presOf" srcId="{29C7CBEB-CC0B-48F8-B7C1-B1760D45F238}" destId="{68064E17-E663-4C8C-9700-4681FA640035}" srcOrd="0" destOrd="0" presId="urn:microsoft.com/office/officeart/2005/8/layout/list1"/>
    <dgm:cxn modelId="{84F04DBE-BE9E-4D31-A944-C24881EA65EC}" srcId="{ADB839DE-8BEA-4EFB-AB0A-ABEF4BF1E3E4}" destId="{B6B22D43-76AB-4BF3-9183-EC63195B51F6}" srcOrd="2" destOrd="0" parTransId="{52C7CEC3-920E-4BB3-B978-E03C21D392A0}" sibTransId="{68EB8191-3C72-416C-A075-F5DB50750A81}"/>
    <dgm:cxn modelId="{4890EE74-B69A-4FDA-A66F-13440935666F}" type="presOf" srcId="{ADB839DE-8BEA-4EFB-AB0A-ABEF4BF1E3E4}" destId="{D97A06A3-19F7-4690-A119-D56896456B22}" srcOrd="0" destOrd="0" presId="urn:microsoft.com/office/officeart/2005/8/layout/list1"/>
    <dgm:cxn modelId="{7A160B7A-C544-4CDE-B15F-ADFFF9C597B2}" srcId="{278BA8DC-D148-4C7A-B66A-95B51E6A7758}" destId="{DF917A19-3D9B-4061-BD91-B4049F296215}" srcOrd="0" destOrd="0" parTransId="{2FF0A76A-E7A1-4F98-B55E-2FFC6B6EEF28}" sibTransId="{7D40569D-2654-45B5-85AA-064AB667FD7A}"/>
    <dgm:cxn modelId="{F2623355-A5A1-458D-8AC1-6627E7A4C0D5}" type="presOf" srcId="{A0170A39-0A7D-4F33-B39E-4CB60714D9FF}" destId="{39B76801-87B0-4CDC-A4CB-56E421D17665}" srcOrd="0" destOrd="1" presId="urn:microsoft.com/office/officeart/2005/8/layout/list1"/>
    <dgm:cxn modelId="{75B0C70F-490D-48D1-9AC0-D49055210BC6}" srcId="{ADB839DE-8BEA-4EFB-AB0A-ABEF4BF1E3E4}" destId="{F3926C5D-E72D-47A8-8765-E9C55ED8CF03}" srcOrd="0" destOrd="0" parTransId="{F5392231-C992-4CF5-80FC-7030B5AE77C5}" sibTransId="{20910F12-22AB-475F-BDCF-D79E84264E18}"/>
    <dgm:cxn modelId="{B81A2EF7-0BB7-406F-8E41-4784C962FC8B}" type="presOf" srcId="{F3926C5D-E72D-47A8-8765-E9C55ED8CF03}" destId="{36CC5B6A-56E7-4A67-AC12-09393E1E7C0F}" srcOrd="0" destOrd="0" presId="urn:microsoft.com/office/officeart/2005/8/layout/list1"/>
    <dgm:cxn modelId="{D84B9E0F-0093-43B6-965D-ECAF757A3005}" type="presOf" srcId="{94FAED21-A2E2-43E3-AEA2-CB5BFCB49D6B}" destId="{36CC5B6A-56E7-4A67-AC12-09393E1E7C0F}" srcOrd="0" destOrd="1" presId="urn:microsoft.com/office/officeart/2005/8/layout/list1"/>
    <dgm:cxn modelId="{7B76BB6A-9E7D-4BE7-AC31-164BAF931C8A}" type="presOf" srcId="{29C7CBEB-CC0B-48F8-B7C1-B1760D45F238}" destId="{A969458E-ECB0-4555-A808-BC94990AB170}" srcOrd="1" destOrd="0" presId="urn:microsoft.com/office/officeart/2005/8/layout/list1"/>
    <dgm:cxn modelId="{67274AA8-29B5-4C64-82C4-446209A8F891}" srcId="{45B58F61-D981-4A5C-8404-FF863E0F99E7}" destId="{ADB839DE-8BEA-4EFB-AB0A-ABEF4BF1E3E4}" srcOrd="1" destOrd="0" parTransId="{326E6DC7-18F9-402B-8E40-C93DA8541A67}" sibTransId="{5710CD86-2B2C-4CDB-8230-5C724F71FC60}"/>
    <dgm:cxn modelId="{7E8D39FF-F6B7-459A-BFDA-B469CB5C83D7}" srcId="{45B58F61-D981-4A5C-8404-FF863E0F99E7}" destId="{29C7CBEB-CC0B-48F8-B7C1-B1760D45F238}" srcOrd="2" destOrd="0" parTransId="{6320E305-F7B4-4C25-8AC6-6B59D4E88CCC}" sibTransId="{023DFFA1-2110-4F6C-868F-6569FD8DF798}"/>
    <dgm:cxn modelId="{E4535B26-70A1-4088-AB48-18520DEFD20C}" type="presOf" srcId="{4FD4F8D4-984F-46A9-A17F-46BE7450A8BB}" destId="{FADC9676-255C-42B9-9FE0-9807A1756414}" srcOrd="0" destOrd="0" presId="urn:microsoft.com/office/officeart/2005/8/layout/list1"/>
    <dgm:cxn modelId="{14D407C4-EC6E-4F75-932C-6E2534DDEF0F}" type="presParOf" srcId="{7CD555A7-9929-43D8-AE36-E80C335AF485}" destId="{D974D425-9198-43A2-AD03-5E9736BB318A}" srcOrd="0" destOrd="0" presId="urn:microsoft.com/office/officeart/2005/8/layout/list1"/>
    <dgm:cxn modelId="{0F5BCDF0-52AB-423A-AAC3-06047D0A440D}" type="presParOf" srcId="{D974D425-9198-43A2-AD03-5E9736BB318A}" destId="{CC17DA26-17C0-4548-9110-94EB687FEB52}" srcOrd="0" destOrd="0" presId="urn:microsoft.com/office/officeart/2005/8/layout/list1"/>
    <dgm:cxn modelId="{E4F894B1-C43E-4806-A037-B792924D1F76}" type="presParOf" srcId="{D974D425-9198-43A2-AD03-5E9736BB318A}" destId="{802B7346-9EA3-4001-B577-1264022AEA48}" srcOrd="1" destOrd="0" presId="urn:microsoft.com/office/officeart/2005/8/layout/list1"/>
    <dgm:cxn modelId="{9C0B1231-ACAC-41D7-A4E3-8F4BEA540423}" type="presParOf" srcId="{7CD555A7-9929-43D8-AE36-E80C335AF485}" destId="{55DF0C4F-88AD-4432-87CA-426AE40A340F}" srcOrd="1" destOrd="0" presId="urn:microsoft.com/office/officeart/2005/8/layout/list1"/>
    <dgm:cxn modelId="{4DC07F59-EF5A-4B80-96CB-011E9759A4C0}" type="presParOf" srcId="{7CD555A7-9929-43D8-AE36-E80C335AF485}" destId="{39B76801-87B0-4CDC-A4CB-56E421D17665}" srcOrd="2" destOrd="0" presId="urn:microsoft.com/office/officeart/2005/8/layout/list1"/>
    <dgm:cxn modelId="{C8675E29-AB41-4F89-8F7C-56FEEBA94F69}" type="presParOf" srcId="{7CD555A7-9929-43D8-AE36-E80C335AF485}" destId="{776038ED-F6C8-4A1C-81AC-DF2A54866902}" srcOrd="3" destOrd="0" presId="urn:microsoft.com/office/officeart/2005/8/layout/list1"/>
    <dgm:cxn modelId="{37CBB2EA-9A9A-4A35-BF0B-9E272A68341F}" type="presParOf" srcId="{7CD555A7-9929-43D8-AE36-E80C335AF485}" destId="{E7771A52-062C-4FEB-8F57-F12CF464336C}" srcOrd="4" destOrd="0" presId="urn:microsoft.com/office/officeart/2005/8/layout/list1"/>
    <dgm:cxn modelId="{E16E11C3-5B8C-4224-B6F5-03BCEE61D216}" type="presParOf" srcId="{E7771A52-062C-4FEB-8F57-F12CF464336C}" destId="{D97A06A3-19F7-4690-A119-D56896456B22}" srcOrd="0" destOrd="0" presId="urn:microsoft.com/office/officeart/2005/8/layout/list1"/>
    <dgm:cxn modelId="{F4B355E5-52F5-407A-9E8F-148ADA0F48C2}" type="presParOf" srcId="{E7771A52-062C-4FEB-8F57-F12CF464336C}" destId="{025ACE73-EC99-4FC5-B701-83DC625192A4}" srcOrd="1" destOrd="0" presId="urn:microsoft.com/office/officeart/2005/8/layout/list1"/>
    <dgm:cxn modelId="{819EABC8-E594-4D92-888D-4E137BE966D1}" type="presParOf" srcId="{7CD555A7-9929-43D8-AE36-E80C335AF485}" destId="{7F6358EB-C0E7-41D0-AA0A-85EE17C6E6F9}" srcOrd="5" destOrd="0" presId="urn:microsoft.com/office/officeart/2005/8/layout/list1"/>
    <dgm:cxn modelId="{97B27C01-1043-4CC7-871F-91AE8EDF1A28}" type="presParOf" srcId="{7CD555A7-9929-43D8-AE36-E80C335AF485}" destId="{36CC5B6A-56E7-4A67-AC12-09393E1E7C0F}" srcOrd="6" destOrd="0" presId="urn:microsoft.com/office/officeart/2005/8/layout/list1"/>
    <dgm:cxn modelId="{935D9D92-5CA6-4B87-B48F-EFC9DE2EF7F5}" type="presParOf" srcId="{7CD555A7-9929-43D8-AE36-E80C335AF485}" destId="{02267CF8-0B77-49B9-887B-B702A0E2F414}" srcOrd="7" destOrd="0" presId="urn:microsoft.com/office/officeart/2005/8/layout/list1"/>
    <dgm:cxn modelId="{966D3361-EB12-43E3-9C7A-DC03CDF34EDB}" type="presParOf" srcId="{7CD555A7-9929-43D8-AE36-E80C335AF485}" destId="{2E1CF144-74DD-4950-B857-7E20B140E6D7}" srcOrd="8" destOrd="0" presId="urn:microsoft.com/office/officeart/2005/8/layout/list1"/>
    <dgm:cxn modelId="{3DD89730-D9DD-4ECF-9478-4E2307341F12}" type="presParOf" srcId="{2E1CF144-74DD-4950-B857-7E20B140E6D7}" destId="{68064E17-E663-4C8C-9700-4681FA640035}" srcOrd="0" destOrd="0" presId="urn:microsoft.com/office/officeart/2005/8/layout/list1"/>
    <dgm:cxn modelId="{44870647-0080-42FF-AA2C-AA8E8E76462A}" type="presParOf" srcId="{2E1CF144-74DD-4950-B857-7E20B140E6D7}" destId="{A969458E-ECB0-4555-A808-BC94990AB170}" srcOrd="1" destOrd="0" presId="urn:microsoft.com/office/officeart/2005/8/layout/list1"/>
    <dgm:cxn modelId="{9F5ED65D-B045-43CF-ACD8-255B593F3D8B}" type="presParOf" srcId="{7CD555A7-9929-43D8-AE36-E80C335AF485}" destId="{6AAC5D34-73B0-4217-99D4-C3FA0BFCF141}" srcOrd="9" destOrd="0" presId="urn:microsoft.com/office/officeart/2005/8/layout/list1"/>
    <dgm:cxn modelId="{479308AE-E35B-4536-ABD1-250109291D61}" type="presParOf" srcId="{7CD555A7-9929-43D8-AE36-E80C335AF485}" destId="{FADC9676-255C-42B9-9FE0-9807A1756414}"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EFB2F47-6616-4B44-AC0C-01634EEE8D08}" type="doc">
      <dgm:prSet loTypeId="urn:diagrams.loki3.com/VaryingWidthList#1" loCatId="list" qsTypeId="urn:microsoft.com/office/officeart/2005/8/quickstyle/3d1" qsCatId="3D" csTypeId="urn:microsoft.com/office/officeart/2005/8/colors/accent5_2" csCatId="accent5" phldr="1"/>
      <dgm:spPr/>
    </dgm:pt>
    <dgm:pt modelId="{BBB7B6F4-4F2B-4097-BC8E-6264C739FE24}">
      <dgm:prSet phldrT="[Text]" custT="1"/>
      <dgm:spPr/>
      <dgm:t>
        <a:bodyPr/>
        <a:lstStyle/>
        <a:p>
          <a:r>
            <a:rPr lang="en-US" sz="3000" dirty="0" smtClean="0">
              <a:latin typeface="Segoe UI" panose="020B0502040204020203" pitchFamily="34" charset="0"/>
              <a:cs typeface="Segoe UI" panose="020B0502040204020203" pitchFamily="34" charset="0"/>
            </a:rPr>
            <a:t>ADVERTISMENT</a:t>
          </a:r>
          <a:endParaRPr lang="en-US" sz="3000" dirty="0">
            <a:latin typeface="Segoe UI" panose="020B0502040204020203" pitchFamily="34" charset="0"/>
            <a:cs typeface="Segoe UI" panose="020B0502040204020203" pitchFamily="34" charset="0"/>
          </a:endParaRPr>
        </a:p>
      </dgm:t>
      <dgm:extLst>
        <a:ext uri="{E40237B7-FDA0-4F09-8148-C483321AD2D9}">
          <dgm14:cNvPr xmlns:dgm14="http://schemas.microsoft.com/office/drawing/2010/diagram" id="0" name="">
            <a:hlinkClick xmlns:r="http://schemas.openxmlformats.org/officeDocument/2006/relationships" r:id="rId1" action="ppaction://hlinksldjump"/>
          </dgm14:cNvPr>
        </a:ext>
      </dgm:extLst>
    </dgm:pt>
    <dgm:pt modelId="{535D50F6-E01C-4D77-A190-CAFF99327540}" type="parTrans" cxnId="{EBEA66E6-5C82-43E7-A4CF-ABE727EB3117}">
      <dgm:prSet/>
      <dgm:spPr/>
      <dgm:t>
        <a:bodyPr/>
        <a:lstStyle/>
        <a:p>
          <a:endParaRPr lang="en-US"/>
        </a:p>
      </dgm:t>
    </dgm:pt>
    <dgm:pt modelId="{3E1B66B9-100A-4175-8F38-501B1A88DC2F}" type="sibTrans" cxnId="{EBEA66E6-5C82-43E7-A4CF-ABE727EB3117}">
      <dgm:prSet/>
      <dgm:spPr/>
      <dgm:t>
        <a:bodyPr/>
        <a:lstStyle/>
        <a:p>
          <a:endParaRPr lang="en-US"/>
        </a:p>
      </dgm:t>
    </dgm:pt>
    <dgm:pt modelId="{1D31F086-F576-4D90-AB60-F3DADCB24EF1}">
      <dgm:prSet phldrT="[Text]" custT="1"/>
      <dgm:spPr/>
      <dgm:t>
        <a:bodyPr/>
        <a:lstStyle/>
        <a:p>
          <a:r>
            <a:rPr lang="en-US" sz="3000" dirty="0" smtClean="0">
              <a:latin typeface="Segoe UI" panose="020B0502040204020203" pitchFamily="34" charset="0"/>
              <a:cs typeface="Segoe UI" panose="020B0502040204020203" pitchFamily="34" charset="0"/>
            </a:rPr>
            <a:t>AUGMENTED REALITY</a:t>
          </a:r>
          <a:endParaRPr lang="en-US" sz="3000" dirty="0">
            <a:latin typeface="Segoe UI" panose="020B0502040204020203" pitchFamily="34" charset="0"/>
            <a:cs typeface="Segoe UI" panose="020B0502040204020203" pitchFamily="34" charset="0"/>
          </a:endParaRPr>
        </a:p>
      </dgm:t>
      <dgm:extLst>
        <a:ext uri="{E40237B7-FDA0-4F09-8148-C483321AD2D9}">
          <dgm14:cNvPr xmlns:dgm14="http://schemas.microsoft.com/office/drawing/2010/diagram" id="0" name="">
            <a:hlinkClick xmlns:r="http://schemas.openxmlformats.org/officeDocument/2006/relationships" r:id="rId2" action="ppaction://hlinksldjump"/>
          </dgm14:cNvPr>
        </a:ext>
      </dgm:extLst>
    </dgm:pt>
    <dgm:pt modelId="{5E851DAA-01A6-4511-8DE8-2769093BDD95}" type="parTrans" cxnId="{5FEF0394-8AEA-4613-B529-B3A7413980A6}">
      <dgm:prSet/>
      <dgm:spPr/>
      <dgm:t>
        <a:bodyPr/>
        <a:lstStyle/>
        <a:p>
          <a:endParaRPr lang="en-US"/>
        </a:p>
      </dgm:t>
    </dgm:pt>
    <dgm:pt modelId="{0A755C6E-46F2-44D2-BFB9-5D426E0F96A8}" type="sibTrans" cxnId="{5FEF0394-8AEA-4613-B529-B3A7413980A6}">
      <dgm:prSet/>
      <dgm:spPr/>
      <dgm:t>
        <a:bodyPr/>
        <a:lstStyle/>
        <a:p>
          <a:endParaRPr lang="en-US"/>
        </a:p>
      </dgm:t>
    </dgm:pt>
    <dgm:pt modelId="{D9681E6D-0562-4542-9453-098CB8B53733}">
      <dgm:prSet phldrT="[Text]" custT="1"/>
      <dgm:spPr/>
      <dgm:t>
        <a:bodyPr/>
        <a:lstStyle/>
        <a:p>
          <a:r>
            <a:rPr lang="en-US" sz="3000" dirty="0" smtClean="0">
              <a:latin typeface="Segoe UI" panose="020B0502040204020203" pitchFamily="34" charset="0"/>
              <a:cs typeface="Segoe UI" panose="020B0502040204020203" pitchFamily="34" charset="0"/>
            </a:rPr>
            <a:t>OBJECTIVES</a:t>
          </a:r>
          <a:endParaRPr lang="en-US" sz="3000" dirty="0">
            <a:latin typeface="Segoe UI" panose="020B0502040204020203" pitchFamily="34" charset="0"/>
            <a:cs typeface="Segoe UI" panose="020B0502040204020203" pitchFamily="34" charset="0"/>
          </a:endParaRPr>
        </a:p>
      </dgm:t>
      <dgm:extLst>
        <a:ext uri="{E40237B7-FDA0-4F09-8148-C483321AD2D9}">
          <dgm14:cNvPr xmlns:dgm14="http://schemas.microsoft.com/office/drawing/2010/diagram" id="0" name="">
            <a:hlinkClick xmlns:r="http://schemas.openxmlformats.org/officeDocument/2006/relationships" r:id="rId3" action="ppaction://hlinksldjump"/>
          </dgm14:cNvPr>
        </a:ext>
      </dgm:extLst>
    </dgm:pt>
    <dgm:pt modelId="{1E122FB9-BA2D-4E69-9D8A-2D5C8D7BD5F9}" type="parTrans" cxnId="{A447DCC7-712D-45EE-B314-B964C8F2E70A}">
      <dgm:prSet/>
      <dgm:spPr/>
      <dgm:t>
        <a:bodyPr/>
        <a:lstStyle/>
        <a:p>
          <a:endParaRPr lang="en-US"/>
        </a:p>
      </dgm:t>
    </dgm:pt>
    <dgm:pt modelId="{69799B46-7E37-4F68-8894-7A1E4B9B27F0}" type="sibTrans" cxnId="{A447DCC7-712D-45EE-B314-B964C8F2E70A}">
      <dgm:prSet/>
      <dgm:spPr/>
      <dgm:t>
        <a:bodyPr/>
        <a:lstStyle/>
        <a:p>
          <a:endParaRPr lang="en-US"/>
        </a:p>
      </dgm:t>
    </dgm:pt>
    <dgm:pt modelId="{C7918F77-40E5-4B54-AF74-9006B7E5AC66}" type="pres">
      <dgm:prSet presAssocID="{2EFB2F47-6616-4B44-AC0C-01634EEE8D08}" presName="Name0" presStyleCnt="0">
        <dgm:presLayoutVars>
          <dgm:resizeHandles/>
        </dgm:presLayoutVars>
      </dgm:prSet>
      <dgm:spPr/>
    </dgm:pt>
    <dgm:pt modelId="{0279B14D-048E-42D9-BBBD-1C9513D96EF9}" type="pres">
      <dgm:prSet presAssocID="{BBB7B6F4-4F2B-4097-BC8E-6264C739FE24}" presName="text" presStyleLbl="node1" presStyleIdx="0" presStyleCnt="3" custScaleX="520630" custScaleY="20281" custLinFactX="-200000" custLinFactY="-2975" custLinFactNeighborX="-265690" custLinFactNeighborY="-100000">
        <dgm:presLayoutVars>
          <dgm:bulletEnabled val="1"/>
        </dgm:presLayoutVars>
      </dgm:prSet>
      <dgm:spPr/>
      <dgm:t>
        <a:bodyPr/>
        <a:lstStyle/>
        <a:p>
          <a:endParaRPr lang="en-US"/>
        </a:p>
      </dgm:t>
    </dgm:pt>
    <dgm:pt modelId="{339D7F4D-F8C3-4182-97AC-5C8A64FD9BAA}" type="pres">
      <dgm:prSet presAssocID="{3E1B66B9-100A-4175-8F38-501B1A88DC2F}" presName="space" presStyleCnt="0"/>
      <dgm:spPr/>
    </dgm:pt>
    <dgm:pt modelId="{83B51D5F-C055-40B2-A802-2946C84F7A08}" type="pres">
      <dgm:prSet presAssocID="{1D31F086-F576-4D90-AB60-F3DADCB24EF1}" presName="text" presStyleLbl="node1" presStyleIdx="1" presStyleCnt="3" custScaleX="577377" custScaleY="22647" custLinFactX="-100000" custLinFactNeighborX="-165718" custLinFactNeighborY="-68166">
        <dgm:presLayoutVars>
          <dgm:bulletEnabled val="1"/>
        </dgm:presLayoutVars>
      </dgm:prSet>
      <dgm:spPr/>
      <dgm:t>
        <a:bodyPr/>
        <a:lstStyle/>
        <a:p>
          <a:endParaRPr lang="en-US"/>
        </a:p>
      </dgm:t>
    </dgm:pt>
    <dgm:pt modelId="{94CED6A1-F863-4939-AC01-2F0F91789E61}" type="pres">
      <dgm:prSet presAssocID="{0A755C6E-46F2-44D2-BFB9-5D426E0F96A8}" presName="space" presStyleCnt="0"/>
      <dgm:spPr/>
    </dgm:pt>
    <dgm:pt modelId="{272DA444-9EDD-4694-906E-6F6FCB20ED9E}" type="pres">
      <dgm:prSet presAssocID="{D9681E6D-0562-4542-9453-098CB8B53733}" presName="text" presStyleLbl="node1" presStyleIdx="2" presStyleCnt="3" custScaleX="637261" custScaleY="24295" custLinFactX="-5139" custLinFactNeighborX="-100000" custLinFactNeighborY="-38898">
        <dgm:presLayoutVars>
          <dgm:bulletEnabled val="1"/>
        </dgm:presLayoutVars>
      </dgm:prSet>
      <dgm:spPr/>
      <dgm:t>
        <a:bodyPr/>
        <a:lstStyle/>
        <a:p>
          <a:endParaRPr lang="en-US"/>
        </a:p>
      </dgm:t>
    </dgm:pt>
  </dgm:ptLst>
  <dgm:cxnLst>
    <dgm:cxn modelId="{EBEA66E6-5C82-43E7-A4CF-ABE727EB3117}" srcId="{2EFB2F47-6616-4B44-AC0C-01634EEE8D08}" destId="{BBB7B6F4-4F2B-4097-BC8E-6264C739FE24}" srcOrd="0" destOrd="0" parTransId="{535D50F6-E01C-4D77-A190-CAFF99327540}" sibTransId="{3E1B66B9-100A-4175-8F38-501B1A88DC2F}"/>
    <dgm:cxn modelId="{5FEF0394-8AEA-4613-B529-B3A7413980A6}" srcId="{2EFB2F47-6616-4B44-AC0C-01634EEE8D08}" destId="{1D31F086-F576-4D90-AB60-F3DADCB24EF1}" srcOrd="1" destOrd="0" parTransId="{5E851DAA-01A6-4511-8DE8-2769093BDD95}" sibTransId="{0A755C6E-46F2-44D2-BFB9-5D426E0F96A8}"/>
    <dgm:cxn modelId="{8E77EF6F-32F5-4A8B-A289-13BEC0BE1659}" type="presOf" srcId="{2EFB2F47-6616-4B44-AC0C-01634EEE8D08}" destId="{C7918F77-40E5-4B54-AF74-9006B7E5AC66}" srcOrd="0" destOrd="0" presId="urn:diagrams.loki3.com/VaryingWidthList#1"/>
    <dgm:cxn modelId="{A447DCC7-712D-45EE-B314-B964C8F2E70A}" srcId="{2EFB2F47-6616-4B44-AC0C-01634EEE8D08}" destId="{D9681E6D-0562-4542-9453-098CB8B53733}" srcOrd="2" destOrd="0" parTransId="{1E122FB9-BA2D-4E69-9D8A-2D5C8D7BD5F9}" sibTransId="{69799B46-7E37-4F68-8894-7A1E4B9B27F0}"/>
    <dgm:cxn modelId="{81CE1FB0-2778-4691-A538-902E11D362E0}" type="presOf" srcId="{D9681E6D-0562-4542-9453-098CB8B53733}" destId="{272DA444-9EDD-4694-906E-6F6FCB20ED9E}" srcOrd="0" destOrd="0" presId="urn:diagrams.loki3.com/VaryingWidthList#1"/>
    <dgm:cxn modelId="{78752870-5A0D-4582-A358-FF23BE39C463}" type="presOf" srcId="{1D31F086-F576-4D90-AB60-F3DADCB24EF1}" destId="{83B51D5F-C055-40B2-A802-2946C84F7A08}" srcOrd="0" destOrd="0" presId="urn:diagrams.loki3.com/VaryingWidthList#1"/>
    <dgm:cxn modelId="{C21666BF-4110-4538-858D-8D72A793006E}" type="presOf" srcId="{BBB7B6F4-4F2B-4097-BC8E-6264C739FE24}" destId="{0279B14D-048E-42D9-BBBD-1C9513D96EF9}" srcOrd="0" destOrd="0" presId="urn:diagrams.loki3.com/VaryingWidthList#1"/>
    <dgm:cxn modelId="{31B49F05-FF57-483B-B455-8EF07FE6B4AA}" type="presParOf" srcId="{C7918F77-40E5-4B54-AF74-9006B7E5AC66}" destId="{0279B14D-048E-42D9-BBBD-1C9513D96EF9}" srcOrd="0" destOrd="0" presId="urn:diagrams.loki3.com/VaryingWidthList#1"/>
    <dgm:cxn modelId="{535A1006-3910-4601-87BC-F03872013352}" type="presParOf" srcId="{C7918F77-40E5-4B54-AF74-9006B7E5AC66}" destId="{339D7F4D-F8C3-4182-97AC-5C8A64FD9BAA}" srcOrd="1" destOrd="0" presId="urn:diagrams.loki3.com/VaryingWidthList#1"/>
    <dgm:cxn modelId="{A06FCCD2-B14B-4352-AB95-F51CFF1922DB}" type="presParOf" srcId="{C7918F77-40E5-4B54-AF74-9006B7E5AC66}" destId="{83B51D5F-C055-40B2-A802-2946C84F7A08}" srcOrd="2" destOrd="0" presId="urn:diagrams.loki3.com/VaryingWidthList#1"/>
    <dgm:cxn modelId="{84836284-24C5-40EF-906F-68FFDFAF20DA}" type="presParOf" srcId="{C7918F77-40E5-4B54-AF74-9006B7E5AC66}" destId="{94CED6A1-F863-4939-AC01-2F0F91789E61}" srcOrd="3" destOrd="0" presId="urn:diagrams.loki3.com/VaryingWidthList#1"/>
    <dgm:cxn modelId="{68E8B0C4-6BF2-4697-8C4B-2022C0AFCF45}" type="presParOf" srcId="{C7918F77-40E5-4B54-AF74-9006B7E5AC66}" destId="{272DA444-9EDD-4694-906E-6F6FCB20ED9E}" srcOrd="4" destOrd="0" presId="urn:diagrams.loki3.com/VaryingWid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3978525-E4AE-4957-8509-5DA505727D2C}" type="doc">
      <dgm:prSet loTypeId="urn:microsoft.com/office/officeart/2005/8/layout/venn1" loCatId="relationship" qsTypeId="urn:microsoft.com/office/officeart/2005/8/quickstyle/simple1" qsCatId="simple" csTypeId="urn:microsoft.com/office/officeart/2005/8/colors/accent5_2" csCatId="accent5" phldr="1"/>
      <dgm:spPr/>
    </dgm:pt>
    <dgm:pt modelId="{F9F4E958-374A-4950-AFC2-DE0A123B23B2}">
      <dgm:prSet phldrT="[Text]"/>
      <dgm:spPr/>
      <dgm:t>
        <a:bodyPr/>
        <a:lstStyle/>
        <a:p>
          <a:r>
            <a:rPr lang="en-US" dirty="0" smtClean="0">
              <a:latin typeface="Segoe UI" panose="020B0502040204020203" pitchFamily="34" charset="0"/>
              <a:cs typeface="Segoe UI" panose="020B0502040204020203" pitchFamily="34" charset="0"/>
            </a:rPr>
            <a:t>Transfer </a:t>
          </a:r>
        </a:p>
        <a:p>
          <a:r>
            <a:rPr lang="en-US" dirty="0" smtClean="0">
              <a:latin typeface="Segoe UI" panose="020B0502040204020203" pitchFamily="34" charset="0"/>
              <a:cs typeface="Segoe UI" panose="020B0502040204020203" pitchFamily="34" charset="0"/>
            </a:rPr>
            <a:t>information</a:t>
          </a:r>
          <a:endParaRPr lang="en-US" dirty="0">
            <a:latin typeface="Segoe UI" panose="020B0502040204020203" pitchFamily="34" charset="0"/>
            <a:cs typeface="Segoe UI" panose="020B0502040204020203" pitchFamily="34" charset="0"/>
          </a:endParaRPr>
        </a:p>
      </dgm:t>
    </dgm:pt>
    <dgm:pt modelId="{89162FA0-CD9C-4E20-8EF8-B8C880A8FCFD}" type="parTrans" cxnId="{F7B8FF26-703B-4544-AC9B-752B5003913B}">
      <dgm:prSet/>
      <dgm:spPr/>
      <dgm:t>
        <a:bodyPr/>
        <a:lstStyle/>
        <a:p>
          <a:endParaRPr lang="en-US"/>
        </a:p>
      </dgm:t>
    </dgm:pt>
    <dgm:pt modelId="{48F1E99A-E6F8-4E0E-A223-4E329AAC3034}" type="sibTrans" cxnId="{F7B8FF26-703B-4544-AC9B-752B5003913B}">
      <dgm:prSet/>
      <dgm:spPr/>
      <dgm:t>
        <a:bodyPr/>
        <a:lstStyle/>
        <a:p>
          <a:endParaRPr lang="en-US"/>
        </a:p>
      </dgm:t>
    </dgm:pt>
    <dgm:pt modelId="{AC82515B-2BB8-449D-9A0C-2143BC885A75}">
      <dgm:prSet phldrT="[Text]"/>
      <dgm:spPr/>
      <dgm:t>
        <a:bodyPr/>
        <a:lstStyle/>
        <a:p>
          <a:r>
            <a:rPr lang="en-US" dirty="0" smtClean="0">
              <a:latin typeface="Segoe UI" panose="020B0502040204020203" pitchFamily="34" charset="0"/>
              <a:cs typeface="Segoe UI" panose="020B0502040204020203" pitchFamily="34" charset="0"/>
            </a:rPr>
            <a:t>Introduce</a:t>
          </a:r>
        </a:p>
        <a:p>
          <a:r>
            <a:rPr lang="en-US" dirty="0" smtClean="0">
              <a:latin typeface="Segoe UI" panose="020B0502040204020203" pitchFamily="34" charset="0"/>
              <a:cs typeface="Segoe UI" panose="020B0502040204020203" pitchFamily="34" charset="0"/>
            </a:rPr>
            <a:t>products</a:t>
          </a:r>
        </a:p>
      </dgm:t>
    </dgm:pt>
    <dgm:pt modelId="{E78FECC4-4787-48C6-9E21-E5EDA0A10D85}" type="parTrans" cxnId="{30269F45-2345-4791-8C79-778299774F53}">
      <dgm:prSet/>
      <dgm:spPr/>
      <dgm:t>
        <a:bodyPr/>
        <a:lstStyle/>
        <a:p>
          <a:endParaRPr lang="en-US"/>
        </a:p>
      </dgm:t>
    </dgm:pt>
    <dgm:pt modelId="{EBBC221C-89A2-43C3-B802-B8C19FDDB0FA}" type="sibTrans" cxnId="{30269F45-2345-4791-8C79-778299774F53}">
      <dgm:prSet/>
      <dgm:spPr/>
      <dgm:t>
        <a:bodyPr/>
        <a:lstStyle/>
        <a:p>
          <a:endParaRPr lang="en-US"/>
        </a:p>
      </dgm:t>
    </dgm:pt>
    <dgm:pt modelId="{6C6F1344-0EDA-4E64-8E09-5C846C1CA7DB}">
      <dgm:prSet phldrT="[Text]"/>
      <dgm:spPr/>
      <dgm:t>
        <a:bodyPr/>
        <a:lstStyle/>
        <a:p>
          <a:r>
            <a:rPr lang="en-US" dirty="0" smtClean="0">
              <a:latin typeface="Segoe UI" panose="020B0502040204020203" pitchFamily="34" charset="0"/>
              <a:cs typeface="Segoe UI" panose="020B0502040204020203" pitchFamily="34" charset="0"/>
            </a:rPr>
            <a:t>Attract</a:t>
          </a:r>
        </a:p>
        <a:p>
          <a:r>
            <a:rPr lang="en-US" dirty="0" smtClean="0">
              <a:latin typeface="Segoe UI" panose="020B0502040204020203" pitchFamily="34" charset="0"/>
              <a:cs typeface="Segoe UI" panose="020B0502040204020203" pitchFamily="34" charset="0"/>
            </a:rPr>
            <a:t>customers</a:t>
          </a:r>
          <a:endParaRPr lang="en-US" dirty="0">
            <a:latin typeface="Segoe UI" panose="020B0502040204020203" pitchFamily="34" charset="0"/>
            <a:cs typeface="Segoe UI" panose="020B0502040204020203" pitchFamily="34" charset="0"/>
          </a:endParaRPr>
        </a:p>
      </dgm:t>
    </dgm:pt>
    <dgm:pt modelId="{0F883AAA-A200-4CB6-AF7D-E20CDAA4BE9D}" type="parTrans" cxnId="{8A30C10C-260F-4CC0-83C8-2D62C9B6E3CF}">
      <dgm:prSet/>
      <dgm:spPr/>
      <dgm:t>
        <a:bodyPr/>
        <a:lstStyle/>
        <a:p>
          <a:endParaRPr lang="en-US"/>
        </a:p>
      </dgm:t>
    </dgm:pt>
    <dgm:pt modelId="{97D6AE1B-69E5-44D2-9B9A-09B0C80C48AC}" type="sibTrans" cxnId="{8A30C10C-260F-4CC0-83C8-2D62C9B6E3CF}">
      <dgm:prSet/>
      <dgm:spPr/>
      <dgm:t>
        <a:bodyPr/>
        <a:lstStyle/>
        <a:p>
          <a:endParaRPr lang="en-US"/>
        </a:p>
      </dgm:t>
    </dgm:pt>
    <dgm:pt modelId="{5C3C58D2-A8A9-47CC-A123-D9C94996B03F}" type="pres">
      <dgm:prSet presAssocID="{23978525-E4AE-4957-8509-5DA505727D2C}" presName="compositeShape" presStyleCnt="0">
        <dgm:presLayoutVars>
          <dgm:chMax val="7"/>
          <dgm:dir/>
          <dgm:resizeHandles val="exact"/>
        </dgm:presLayoutVars>
      </dgm:prSet>
      <dgm:spPr/>
    </dgm:pt>
    <dgm:pt modelId="{7090DE82-A3F6-42D9-B14A-C79F2E4ABCEF}" type="pres">
      <dgm:prSet presAssocID="{F9F4E958-374A-4950-AFC2-DE0A123B23B2}" presName="circ1" presStyleLbl="vennNode1" presStyleIdx="0" presStyleCnt="3"/>
      <dgm:spPr/>
      <dgm:t>
        <a:bodyPr/>
        <a:lstStyle/>
        <a:p>
          <a:endParaRPr lang="en-US"/>
        </a:p>
      </dgm:t>
    </dgm:pt>
    <dgm:pt modelId="{F5697507-6A9D-4D2C-9EE1-F59A07CE28C3}" type="pres">
      <dgm:prSet presAssocID="{F9F4E958-374A-4950-AFC2-DE0A123B23B2}" presName="circ1Tx" presStyleLbl="revTx" presStyleIdx="0" presStyleCnt="0">
        <dgm:presLayoutVars>
          <dgm:chMax val="0"/>
          <dgm:chPref val="0"/>
          <dgm:bulletEnabled val="1"/>
        </dgm:presLayoutVars>
      </dgm:prSet>
      <dgm:spPr/>
      <dgm:t>
        <a:bodyPr/>
        <a:lstStyle/>
        <a:p>
          <a:endParaRPr lang="en-US"/>
        </a:p>
      </dgm:t>
    </dgm:pt>
    <dgm:pt modelId="{C1F83BD9-8CF1-4AE6-99B3-669FD7F1DE38}" type="pres">
      <dgm:prSet presAssocID="{AC82515B-2BB8-449D-9A0C-2143BC885A75}" presName="circ2" presStyleLbl="vennNode1" presStyleIdx="1" presStyleCnt="3"/>
      <dgm:spPr/>
      <dgm:t>
        <a:bodyPr/>
        <a:lstStyle/>
        <a:p>
          <a:endParaRPr lang="en-US"/>
        </a:p>
      </dgm:t>
    </dgm:pt>
    <dgm:pt modelId="{8C732881-A63E-4DDF-A1ED-CA00596DC926}" type="pres">
      <dgm:prSet presAssocID="{AC82515B-2BB8-449D-9A0C-2143BC885A75}" presName="circ2Tx" presStyleLbl="revTx" presStyleIdx="0" presStyleCnt="0">
        <dgm:presLayoutVars>
          <dgm:chMax val="0"/>
          <dgm:chPref val="0"/>
          <dgm:bulletEnabled val="1"/>
        </dgm:presLayoutVars>
      </dgm:prSet>
      <dgm:spPr/>
      <dgm:t>
        <a:bodyPr/>
        <a:lstStyle/>
        <a:p>
          <a:endParaRPr lang="en-US"/>
        </a:p>
      </dgm:t>
    </dgm:pt>
    <dgm:pt modelId="{306CE0C2-797C-4AA3-AB68-CB43FB4CCF83}" type="pres">
      <dgm:prSet presAssocID="{6C6F1344-0EDA-4E64-8E09-5C846C1CA7DB}" presName="circ3" presStyleLbl="vennNode1" presStyleIdx="2" presStyleCnt="3"/>
      <dgm:spPr/>
      <dgm:t>
        <a:bodyPr/>
        <a:lstStyle/>
        <a:p>
          <a:endParaRPr lang="en-US"/>
        </a:p>
      </dgm:t>
    </dgm:pt>
    <dgm:pt modelId="{8F0353DD-17F8-4732-A0B8-1FC09D14970E}" type="pres">
      <dgm:prSet presAssocID="{6C6F1344-0EDA-4E64-8E09-5C846C1CA7DB}" presName="circ3Tx" presStyleLbl="revTx" presStyleIdx="0" presStyleCnt="0">
        <dgm:presLayoutVars>
          <dgm:chMax val="0"/>
          <dgm:chPref val="0"/>
          <dgm:bulletEnabled val="1"/>
        </dgm:presLayoutVars>
      </dgm:prSet>
      <dgm:spPr/>
      <dgm:t>
        <a:bodyPr/>
        <a:lstStyle/>
        <a:p>
          <a:endParaRPr lang="en-US"/>
        </a:p>
      </dgm:t>
    </dgm:pt>
  </dgm:ptLst>
  <dgm:cxnLst>
    <dgm:cxn modelId="{306106B6-C85A-4155-A946-34D7FE668DB2}" type="presOf" srcId="{AC82515B-2BB8-449D-9A0C-2143BC885A75}" destId="{8C732881-A63E-4DDF-A1ED-CA00596DC926}" srcOrd="1" destOrd="0" presId="urn:microsoft.com/office/officeart/2005/8/layout/venn1"/>
    <dgm:cxn modelId="{8D886BC7-CE45-43E7-A968-3D43978A0E8D}" type="presOf" srcId="{F9F4E958-374A-4950-AFC2-DE0A123B23B2}" destId="{7090DE82-A3F6-42D9-B14A-C79F2E4ABCEF}" srcOrd="0" destOrd="0" presId="urn:microsoft.com/office/officeart/2005/8/layout/venn1"/>
    <dgm:cxn modelId="{19A1F486-5B90-44B7-9D6D-A47CC1C772D1}" type="presOf" srcId="{AC82515B-2BB8-449D-9A0C-2143BC885A75}" destId="{C1F83BD9-8CF1-4AE6-99B3-669FD7F1DE38}" srcOrd="0" destOrd="0" presId="urn:microsoft.com/office/officeart/2005/8/layout/venn1"/>
    <dgm:cxn modelId="{8A30C10C-260F-4CC0-83C8-2D62C9B6E3CF}" srcId="{23978525-E4AE-4957-8509-5DA505727D2C}" destId="{6C6F1344-0EDA-4E64-8E09-5C846C1CA7DB}" srcOrd="2" destOrd="0" parTransId="{0F883AAA-A200-4CB6-AF7D-E20CDAA4BE9D}" sibTransId="{97D6AE1B-69E5-44D2-9B9A-09B0C80C48AC}"/>
    <dgm:cxn modelId="{F7B8FF26-703B-4544-AC9B-752B5003913B}" srcId="{23978525-E4AE-4957-8509-5DA505727D2C}" destId="{F9F4E958-374A-4950-AFC2-DE0A123B23B2}" srcOrd="0" destOrd="0" parTransId="{89162FA0-CD9C-4E20-8EF8-B8C880A8FCFD}" sibTransId="{48F1E99A-E6F8-4E0E-A223-4E329AAC3034}"/>
    <dgm:cxn modelId="{FB2DECFF-FAC1-4EE9-82C6-82CDAB3A4AAA}" type="presOf" srcId="{23978525-E4AE-4957-8509-5DA505727D2C}" destId="{5C3C58D2-A8A9-47CC-A123-D9C94996B03F}" srcOrd="0" destOrd="0" presId="urn:microsoft.com/office/officeart/2005/8/layout/venn1"/>
    <dgm:cxn modelId="{8513F6D4-6998-489D-91A9-723F371DD69F}" type="presOf" srcId="{6C6F1344-0EDA-4E64-8E09-5C846C1CA7DB}" destId="{8F0353DD-17F8-4732-A0B8-1FC09D14970E}" srcOrd="1" destOrd="0" presId="urn:microsoft.com/office/officeart/2005/8/layout/venn1"/>
    <dgm:cxn modelId="{AADFD269-0ECD-4890-94E0-71141F64204A}" type="presOf" srcId="{F9F4E958-374A-4950-AFC2-DE0A123B23B2}" destId="{F5697507-6A9D-4D2C-9EE1-F59A07CE28C3}" srcOrd="1" destOrd="0" presId="urn:microsoft.com/office/officeart/2005/8/layout/venn1"/>
    <dgm:cxn modelId="{F65474DE-47C0-449D-A7F5-7B80218F94E5}" type="presOf" srcId="{6C6F1344-0EDA-4E64-8E09-5C846C1CA7DB}" destId="{306CE0C2-797C-4AA3-AB68-CB43FB4CCF83}" srcOrd="0" destOrd="0" presId="urn:microsoft.com/office/officeart/2005/8/layout/venn1"/>
    <dgm:cxn modelId="{30269F45-2345-4791-8C79-778299774F53}" srcId="{23978525-E4AE-4957-8509-5DA505727D2C}" destId="{AC82515B-2BB8-449D-9A0C-2143BC885A75}" srcOrd="1" destOrd="0" parTransId="{E78FECC4-4787-48C6-9E21-E5EDA0A10D85}" sibTransId="{EBBC221C-89A2-43C3-B802-B8C19FDDB0FA}"/>
    <dgm:cxn modelId="{D96102BE-A434-4E4F-A091-E3ACF38F81F9}" type="presParOf" srcId="{5C3C58D2-A8A9-47CC-A123-D9C94996B03F}" destId="{7090DE82-A3F6-42D9-B14A-C79F2E4ABCEF}" srcOrd="0" destOrd="0" presId="urn:microsoft.com/office/officeart/2005/8/layout/venn1"/>
    <dgm:cxn modelId="{2B9B2F8C-F86F-42B7-B879-9D3CFDAAAAF5}" type="presParOf" srcId="{5C3C58D2-A8A9-47CC-A123-D9C94996B03F}" destId="{F5697507-6A9D-4D2C-9EE1-F59A07CE28C3}" srcOrd="1" destOrd="0" presId="urn:microsoft.com/office/officeart/2005/8/layout/venn1"/>
    <dgm:cxn modelId="{34254EA1-2D43-49E9-9224-1A52EE2CD92D}" type="presParOf" srcId="{5C3C58D2-A8A9-47CC-A123-D9C94996B03F}" destId="{C1F83BD9-8CF1-4AE6-99B3-669FD7F1DE38}" srcOrd="2" destOrd="0" presId="urn:microsoft.com/office/officeart/2005/8/layout/venn1"/>
    <dgm:cxn modelId="{44F175D4-3BEE-49AD-A6F0-6401DDF83594}" type="presParOf" srcId="{5C3C58D2-A8A9-47CC-A123-D9C94996B03F}" destId="{8C732881-A63E-4DDF-A1ED-CA00596DC926}" srcOrd="3" destOrd="0" presId="urn:microsoft.com/office/officeart/2005/8/layout/venn1"/>
    <dgm:cxn modelId="{E5C35F15-3DAC-4A6E-A39A-9CC42C867F6F}" type="presParOf" srcId="{5C3C58D2-A8A9-47CC-A123-D9C94996B03F}" destId="{306CE0C2-797C-4AA3-AB68-CB43FB4CCF83}" srcOrd="4" destOrd="0" presId="urn:microsoft.com/office/officeart/2005/8/layout/venn1"/>
    <dgm:cxn modelId="{4C5BCE3B-735E-4516-B56A-8DFF08D9B285}" type="presParOf" srcId="{5C3C58D2-A8A9-47CC-A123-D9C94996B03F}" destId="{8F0353DD-17F8-4732-A0B8-1FC09D14970E}" srcOrd="5" destOrd="0" presId="urn:microsoft.com/office/officeart/2005/8/layout/ven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4BE912C-1047-4EB1-AF41-3C81E45AC6BC}" type="doc">
      <dgm:prSet loTypeId="urn:diagrams.loki3.com/BracketList+Icon" loCatId="list" qsTypeId="urn:microsoft.com/office/officeart/2005/8/quickstyle/simple1" qsCatId="simple" csTypeId="urn:microsoft.com/office/officeart/2005/8/colors/accent5_2" csCatId="accent5" phldr="1"/>
      <dgm:spPr/>
      <dgm:t>
        <a:bodyPr/>
        <a:lstStyle/>
        <a:p>
          <a:endParaRPr lang="en-US"/>
        </a:p>
      </dgm:t>
    </dgm:pt>
    <dgm:pt modelId="{19ADDB5F-45E0-4AB3-8FDD-C159DC522E04}">
      <dgm:prSet phldrT="[Text]" custT="1"/>
      <dgm:spPr/>
      <dgm:t>
        <a:bodyPr/>
        <a:lstStyle/>
        <a:p>
          <a:pPr algn="ctr"/>
          <a:r>
            <a:rPr lang="en-US" sz="3200" smtClean="0"/>
            <a:t>Quảng cáo</a:t>
          </a:r>
          <a:endParaRPr lang="en-US" sz="3200"/>
        </a:p>
      </dgm:t>
    </dgm:pt>
    <dgm:pt modelId="{45E9802D-4283-4D38-988C-459B593D1389}" type="parTrans" cxnId="{DEAA474A-C05A-493F-BE70-01BEA55C251D}">
      <dgm:prSet/>
      <dgm:spPr/>
      <dgm:t>
        <a:bodyPr/>
        <a:lstStyle/>
        <a:p>
          <a:endParaRPr lang="en-US"/>
        </a:p>
      </dgm:t>
    </dgm:pt>
    <dgm:pt modelId="{C3B1C433-514A-4998-AB1D-ED63BFD50218}" type="sibTrans" cxnId="{DEAA474A-C05A-493F-BE70-01BEA55C251D}">
      <dgm:prSet/>
      <dgm:spPr/>
      <dgm:t>
        <a:bodyPr/>
        <a:lstStyle/>
        <a:p>
          <a:endParaRPr lang="en-US"/>
        </a:p>
      </dgm:t>
    </dgm:pt>
    <dgm:pt modelId="{A1CD5837-DD4C-41B5-BC3A-615AF27C3898}">
      <dgm:prSet phldrT="[Text]" custT="1"/>
      <dgm:spPr/>
      <dgm:t>
        <a:bodyPr/>
        <a:lstStyle/>
        <a:p>
          <a:r>
            <a:rPr lang="en-US" sz="3200" smtClean="0"/>
            <a:t>Chi phí cao</a:t>
          </a:r>
          <a:endParaRPr lang="en-US" sz="3200"/>
        </a:p>
      </dgm:t>
    </dgm:pt>
    <dgm:pt modelId="{5E57DD3C-A529-49DC-A284-33AF02D998C4}" type="parTrans" cxnId="{6EC9EE23-F51C-4327-AC82-AB5956EE1D77}">
      <dgm:prSet/>
      <dgm:spPr/>
      <dgm:t>
        <a:bodyPr/>
        <a:lstStyle/>
        <a:p>
          <a:endParaRPr lang="en-US"/>
        </a:p>
      </dgm:t>
    </dgm:pt>
    <dgm:pt modelId="{191B64C4-1C5F-45A0-97B4-2996C081434E}" type="sibTrans" cxnId="{6EC9EE23-F51C-4327-AC82-AB5956EE1D77}">
      <dgm:prSet/>
      <dgm:spPr/>
      <dgm:t>
        <a:bodyPr/>
        <a:lstStyle/>
        <a:p>
          <a:endParaRPr lang="en-US"/>
        </a:p>
      </dgm:t>
    </dgm:pt>
    <dgm:pt modelId="{6D09A5A6-AC70-4A88-BC22-F201FC58319A}">
      <dgm:prSet phldrT="[Text]" custT="1"/>
      <dgm:spPr/>
      <dgm:t>
        <a:bodyPr/>
        <a:lstStyle/>
        <a:p>
          <a:pPr algn="ctr"/>
          <a:r>
            <a:rPr lang="en-US" sz="3200" smtClean="0"/>
            <a:t>Thông tin</a:t>
          </a:r>
        </a:p>
      </dgm:t>
    </dgm:pt>
    <dgm:pt modelId="{53A74D5B-81CD-453B-BFBE-B0C2C7BCCD0D}" type="parTrans" cxnId="{8B07C2B2-1CCA-4162-B89D-63EDB2A96608}">
      <dgm:prSet/>
      <dgm:spPr/>
      <dgm:t>
        <a:bodyPr/>
        <a:lstStyle/>
        <a:p>
          <a:endParaRPr lang="en-US"/>
        </a:p>
      </dgm:t>
    </dgm:pt>
    <dgm:pt modelId="{4DE85DEE-B00B-4C89-B3DE-0D938BB09F8D}" type="sibTrans" cxnId="{8B07C2B2-1CCA-4162-B89D-63EDB2A96608}">
      <dgm:prSet/>
      <dgm:spPr/>
      <dgm:t>
        <a:bodyPr/>
        <a:lstStyle/>
        <a:p>
          <a:endParaRPr lang="en-US"/>
        </a:p>
      </dgm:t>
    </dgm:pt>
    <dgm:pt modelId="{3BEA2347-E0FD-4992-9861-7880200B7B85}">
      <dgm:prSet phldrT="[Text]" custT="1"/>
      <dgm:spPr/>
      <dgm:t>
        <a:bodyPr/>
        <a:lstStyle/>
        <a:p>
          <a:r>
            <a:rPr lang="en-US" sz="3200" smtClean="0"/>
            <a:t>Không thu hút</a:t>
          </a:r>
          <a:endParaRPr lang="en-US" sz="3200"/>
        </a:p>
      </dgm:t>
    </dgm:pt>
    <dgm:pt modelId="{C953D472-2493-4A07-B524-14AE54A4EE28}" type="parTrans" cxnId="{CBE00D03-C1CF-44FA-A844-17E30EAF3466}">
      <dgm:prSet/>
      <dgm:spPr/>
      <dgm:t>
        <a:bodyPr/>
        <a:lstStyle/>
        <a:p>
          <a:endParaRPr lang="en-US"/>
        </a:p>
      </dgm:t>
    </dgm:pt>
    <dgm:pt modelId="{0169DF19-0403-4735-BA32-2F347DA4EFDD}" type="sibTrans" cxnId="{CBE00D03-C1CF-44FA-A844-17E30EAF3466}">
      <dgm:prSet/>
      <dgm:spPr/>
      <dgm:t>
        <a:bodyPr/>
        <a:lstStyle/>
        <a:p>
          <a:endParaRPr lang="en-US"/>
        </a:p>
      </dgm:t>
    </dgm:pt>
    <dgm:pt modelId="{EAC9F87C-5916-47FA-8754-3E2565B173BA}">
      <dgm:prSet phldrT="[Text]" custT="1"/>
      <dgm:spPr/>
      <dgm:t>
        <a:bodyPr/>
        <a:lstStyle/>
        <a:p>
          <a:pPr algn="l"/>
          <a:r>
            <a:rPr lang="en-US" sz="3200" smtClean="0"/>
            <a:t>Phẳng</a:t>
          </a:r>
        </a:p>
      </dgm:t>
    </dgm:pt>
    <dgm:pt modelId="{CEBF6358-D7B8-4F94-BDAB-41EC373613FE}" type="parTrans" cxnId="{1AAC680D-C9AC-4EFE-8EC2-A76B7CF8E3B8}">
      <dgm:prSet/>
      <dgm:spPr/>
      <dgm:t>
        <a:bodyPr/>
        <a:lstStyle/>
        <a:p>
          <a:endParaRPr lang="en-US"/>
        </a:p>
      </dgm:t>
    </dgm:pt>
    <dgm:pt modelId="{F39365F4-E2BE-4A19-8A1A-8E64E2DF0317}" type="sibTrans" cxnId="{1AAC680D-C9AC-4EFE-8EC2-A76B7CF8E3B8}">
      <dgm:prSet/>
      <dgm:spPr/>
      <dgm:t>
        <a:bodyPr/>
        <a:lstStyle/>
        <a:p>
          <a:endParaRPr lang="en-US"/>
        </a:p>
      </dgm:t>
    </dgm:pt>
    <dgm:pt modelId="{1F215DDF-C316-4D1D-8414-2E6F3B412BC9}">
      <dgm:prSet phldrT="[Text]" custT="1"/>
      <dgm:spPr/>
      <dgm:t>
        <a:bodyPr/>
        <a:lstStyle/>
        <a:p>
          <a:pPr algn="l"/>
          <a:r>
            <a:rPr lang="en-US" sz="3200" smtClean="0"/>
            <a:t>Không cập nhật</a:t>
          </a:r>
        </a:p>
      </dgm:t>
    </dgm:pt>
    <dgm:pt modelId="{EF85A1FE-3FCF-4461-9416-8DDA47E33925}" type="parTrans" cxnId="{781E94D9-9AED-4F18-81FA-D220E5998220}">
      <dgm:prSet/>
      <dgm:spPr/>
      <dgm:t>
        <a:bodyPr/>
        <a:lstStyle/>
        <a:p>
          <a:endParaRPr lang="en-US"/>
        </a:p>
      </dgm:t>
    </dgm:pt>
    <dgm:pt modelId="{BE6190E4-BD63-442F-9679-FF7993EFC8CE}" type="sibTrans" cxnId="{781E94D9-9AED-4F18-81FA-D220E5998220}">
      <dgm:prSet/>
      <dgm:spPr/>
      <dgm:t>
        <a:bodyPr/>
        <a:lstStyle/>
        <a:p>
          <a:endParaRPr lang="en-US"/>
        </a:p>
      </dgm:t>
    </dgm:pt>
    <dgm:pt modelId="{6136C028-E497-44C4-838C-BBDA58EAF8A6}">
      <dgm:prSet phldrT="[Text]" custT="1"/>
      <dgm:spPr/>
      <dgm:t>
        <a:bodyPr/>
        <a:lstStyle/>
        <a:p>
          <a:r>
            <a:rPr lang="en-US" sz="3200" smtClean="0"/>
            <a:t>Thiếu tính tương tác</a:t>
          </a:r>
          <a:endParaRPr lang="en-US" sz="3200"/>
        </a:p>
      </dgm:t>
    </dgm:pt>
    <dgm:pt modelId="{C91F9BD2-739F-41B1-86F7-A1CA3239886C}" type="parTrans" cxnId="{40C0001C-0910-493B-92A8-ACAA0C91B116}">
      <dgm:prSet/>
      <dgm:spPr/>
      <dgm:t>
        <a:bodyPr/>
        <a:lstStyle/>
        <a:p>
          <a:endParaRPr lang="en-US"/>
        </a:p>
      </dgm:t>
    </dgm:pt>
    <dgm:pt modelId="{04E46597-4197-47AD-8AE8-BC9CA119F14C}" type="sibTrans" cxnId="{40C0001C-0910-493B-92A8-ACAA0C91B116}">
      <dgm:prSet/>
      <dgm:spPr/>
      <dgm:t>
        <a:bodyPr/>
        <a:lstStyle/>
        <a:p>
          <a:endParaRPr lang="en-US"/>
        </a:p>
      </dgm:t>
    </dgm:pt>
    <dgm:pt modelId="{744C79B6-D2DF-422C-9FF5-5F8B493DD48A}">
      <dgm:prSet phldrT="[Text]" custT="1"/>
      <dgm:spPr/>
      <dgm:t>
        <a:bodyPr/>
        <a:lstStyle/>
        <a:p>
          <a:pPr algn="ctr"/>
          <a:r>
            <a:rPr lang="en-US" sz="3200" smtClean="0"/>
            <a:t>Quản lý</a:t>
          </a:r>
          <a:endParaRPr lang="en-US" sz="3200"/>
        </a:p>
      </dgm:t>
    </dgm:pt>
    <dgm:pt modelId="{80B7E9FD-F05D-48AB-B2F7-9E8A34B7BB78}" type="parTrans" cxnId="{E49DD5F1-51D5-4481-B4BA-401EE80B207F}">
      <dgm:prSet/>
      <dgm:spPr/>
      <dgm:t>
        <a:bodyPr/>
        <a:lstStyle/>
        <a:p>
          <a:endParaRPr lang="en-US"/>
        </a:p>
      </dgm:t>
    </dgm:pt>
    <dgm:pt modelId="{77E5089C-877B-48E6-8AFE-0900D32E443E}" type="sibTrans" cxnId="{E49DD5F1-51D5-4481-B4BA-401EE80B207F}">
      <dgm:prSet/>
      <dgm:spPr/>
      <dgm:t>
        <a:bodyPr/>
        <a:lstStyle/>
        <a:p>
          <a:endParaRPr lang="en-US"/>
        </a:p>
      </dgm:t>
    </dgm:pt>
    <dgm:pt modelId="{3B84DF1E-77DB-4EF1-9DF5-9E4294BAEDEB}">
      <dgm:prSet phldrT="[Text]" custT="1"/>
      <dgm:spPr/>
      <dgm:t>
        <a:bodyPr/>
        <a:lstStyle/>
        <a:p>
          <a:r>
            <a:rPr lang="en-US" sz="3200" smtClean="0"/>
            <a:t>Thống kê</a:t>
          </a:r>
          <a:endParaRPr lang="en-US" sz="3200"/>
        </a:p>
      </dgm:t>
    </dgm:pt>
    <dgm:pt modelId="{03A52893-0B9C-4122-A5A9-E22E55CBED1D}" type="parTrans" cxnId="{F1B028AC-3268-4B40-B1E5-D7241F361074}">
      <dgm:prSet/>
      <dgm:spPr/>
      <dgm:t>
        <a:bodyPr/>
        <a:lstStyle/>
        <a:p>
          <a:endParaRPr lang="en-US"/>
        </a:p>
      </dgm:t>
    </dgm:pt>
    <dgm:pt modelId="{921CDA8B-423A-419B-8262-9F3C28CDBF74}" type="sibTrans" cxnId="{F1B028AC-3268-4B40-B1E5-D7241F361074}">
      <dgm:prSet/>
      <dgm:spPr/>
      <dgm:t>
        <a:bodyPr/>
        <a:lstStyle/>
        <a:p>
          <a:endParaRPr lang="en-US"/>
        </a:p>
      </dgm:t>
    </dgm:pt>
    <dgm:pt modelId="{4F04AE73-1EA3-4826-98B5-5C65CA55872F}">
      <dgm:prSet phldrT="[Text]" custT="1"/>
      <dgm:spPr/>
      <dgm:t>
        <a:bodyPr/>
        <a:lstStyle/>
        <a:p>
          <a:r>
            <a:rPr lang="en-US" sz="3200" smtClean="0"/>
            <a:t>Đánh giá</a:t>
          </a:r>
          <a:endParaRPr lang="en-US" sz="3200"/>
        </a:p>
      </dgm:t>
    </dgm:pt>
    <dgm:pt modelId="{9AE0BE1F-1451-4D35-A2EF-1B8D0BCC2309}" type="parTrans" cxnId="{563523DB-7BE3-49FF-BECF-EE67A6C69457}">
      <dgm:prSet/>
      <dgm:spPr/>
      <dgm:t>
        <a:bodyPr/>
        <a:lstStyle/>
        <a:p>
          <a:endParaRPr lang="en-US"/>
        </a:p>
      </dgm:t>
    </dgm:pt>
    <dgm:pt modelId="{C4009F97-8AFE-45A1-A7F3-9301DFD7554C}" type="sibTrans" cxnId="{563523DB-7BE3-49FF-BECF-EE67A6C69457}">
      <dgm:prSet/>
      <dgm:spPr/>
      <dgm:t>
        <a:bodyPr/>
        <a:lstStyle/>
        <a:p>
          <a:endParaRPr lang="en-US"/>
        </a:p>
      </dgm:t>
    </dgm:pt>
    <dgm:pt modelId="{1EADDF12-BD0C-4415-9124-02305F0DC3ED}">
      <dgm:prSet phldrT="[Text]" custT="1"/>
      <dgm:spPr/>
      <dgm:t>
        <a:bodyPr/>
        <a:lstStyle/>
        <a:p>
          <a:r>
            <a:rPr lang="en-US" sz="3200" smtClean="0"/>
            <a:t>Phân rã</a:t>
          </a:r>
          <a:endParaRPr lang="en-US" sz="3200"/>
        </a:p>
      </dgm:t>
    </dgm:pt>
    <dgm:pt modelId="{C1FA8E29-E486-4CDC-A89F-C2EB8344FEC3}" type="parTrans" cxnId="{159DFABF-A9DE-4F9D-9350-29251E6E22A0}">
      <dgm:prSet/>
      <dgm:spPr/>
      <dgm:t>
        <a:bodyPr/>
        <a:lstStyle/>
        <a:p>
          <a:endParaRPr lang="en-US"/>
        </a:p>
      </dgm:t>
    </dgm:pt>
    <dgm:pt modelId="{1EE61796-1433-47DE-A24F-8221827AC596}" type="sibTrans" cxnId="{159DFABF-A9DE-4F9D-9350-29251E6E22A0}">
      <dgm:prSet/>
      <dgm:spPr/>
      <dgm:t>
        <a:bodyPr/>
        <a:lstStyle/>
        <a:p>
          <a:endParaRPr lang="en-US"/>
        </a:p>
      </dgm:t>
    </dgm:pt>
    <dgm:pt modelId="{47A9CA25-B48C-49C5-BE2A-53E01435A3B4}" type="pres">
      <dgm:prSet presAssocID="{E4BE912C-1047-4EB1-AF41-3C81E45AC6BC}" presName="Name0" presStyleCnt="0">
        <dgm:presLayoutVars>
          <dgm:dir/>
          <dgm:animLvl val="lvl"/>
          <dgm:resizeHandles val="exact"/>
        </dgm:presLayoutVars>
      </dgm:prSet>
      <dgm:spPr/>
      <dgm:t>
        <a:bodyPr/>
        <a:lstStyle/>
        <a:p>
          <a:endParaRPr lang="en-US"/>
        </a:p>
      </dgm:t>
    </dgm:pt>
    <dgm:pt modelId="{28EF8370-53F1-4F3A-8E8B-B9EE7DF08260}" type="pres">
      <dgm:prSet presAssocID="{19ADDB5F-45E0-4AB3-8FDD-C159DC522E04}" presName="linNode" presStyleCnt="0"/>
      <dgm:spPr/>
      <dgm:t>
        <a:bodyPr/>
        <a:lstStyle/>
        <a:p>
          <a:endParaRPr lang="en-US"/>
        </a:p>
      </dgm:t>
    </dgm:pt>
    <dgm:pt modelId="{A1A25BD9-69C1-4E01-9E20-DBAC31967E18}" type="pres">
      <dgm:prSet presAssocID="{19ADDB5F-45E0-4AB3-8FDD-C159DC522E04}" presName="parTx" presStyleLbl="revTx" presStyleIdx="0" presStyleCnt="3" custScaleX="155121">
        <dgm:presLayoutVars>
          <dgm:chMax val="1"/>
          <dgm:bulletEnabled val="1"/>
        </dgm:presLayoutVars>
      </dgm:prSet>
      <dgm:spPr/>
      <dgm:t>
        <a:bodyPr/>
        <a:lstStyle/>
        <a:p>
          <a:endParaRPr lang="en-US"/>
        </a:p>
      </dgm:t>
    </dgm:pt>
    <dgm:pt modelId="{15663A6A-0477-48D7-9B82-686EB2E8DD16}" type="pres">
      <dgm:prSet presAssocID="{19ADDB5F-45E0-4AB3-8FDD-C159DC522E04}" presName="bracket" presStyleLbl="parChTrans1D1" presStyleIdx="0" presStyleCnt="3"/>
      <dgm:spPr/>
      <dgm:t>
        <a:bodyPr/>
        <a:lstStyle/>
        <a:p>
          <a:endParaRPr lang="en-US"/>
        </a:p>
      </dgm:t>
    </dgm:pt>
    <dgm:pt modelId="{71898CDB-E56B-468C-8585-E7E590F487EA}" type="pres">
      <dgm:prSet presAssocID="{19ADDB5F-45E0-4AB3-8FDD-C159DC522E04}" presName="spH" presStyleCnt="0"/>
      <dgm:spPr/>
      <dgm:t>
        <a:bodyPr/>
        <a:lstStyle/>
        <a:p>
          <a:endParaRPr lang="en-US"/>
        </a:p>
      </dgm:t>
    </dgm:pt>
    <dgm:pt modelId="{42ACAA9A-87E4-48AC-9E79-EA1FE07E59D1}" type="pres">
      <dgm:prSet presAssocID="{19ADDB5F-45E0-4AB3-8FDD-C159DC522E04}" presName="desTx" presStyleLbl="node1" presStyleIdx="0" presStyleCnt="3">
        <dgm:presLayoutVars>
          <dgm:bulletEnabled val="1"/>
        </dgm:presLayoutVars>
      </dgm:prSet>
      <dgm:spPr/>
      <dgm:t>
        <a:bodyPr/>
        <a:lstStyle/>
        <a:p>
          <a:endParaRPr lang="en-US"/>
        </a:p>
      </dgm:t>
    </dgm:pt>
    <dgm:pt modelId="{840C45E9-6F04-4831-88B4-275C81ED2F48}" type="pres">
      <dgm:prSet presAssocID="{C3B1C433-514A-4998-AB1D-ED63BFD50218}" presName="spV" presStyleCnt="0"/>
      <dgm:spPr/>
      <dgm:t>
        <a:bodyPr/>
        <a:lstStyle/>
        <a:p>
          <a:endParaRPr lang="en-US"/>
        </a:p>
      </dgm:t>
    </dgm:pt>
    <dgm:pt modelId="{49C9D577-9A61-4AD4-927D-CC6DDA3EEA7C}" type="pres">
      <dgm:prSet presAssocID="{6D09A5A6-AC70-4A88-BC22-F201FC58319A}" presName="linNode" presStyleCnt="0"/>
      <dgm:spPr/>
      <dgm:t>
        <a:bodyPr/>
        <a:lstStyle/>
        <a:p>
          <a:endParaRPr lang="en-US"/>
        </a:p>
      </dgm:t>
    </dgm:pt>
    <dgm:pt modelId="{F456069E-69CA-4E6C-9B70-B0BC6F064956}" type="pres">
      <dgm:prSet presAssocID="{6D09A5A6-AC70-4A88-BC22-F201FC58319A}" presName="parTx" presStyleLbl="revTx" presStyleIdx="1" presStyleCnt="3" custScaleX="154573">
        <dgm:presLayoutVars>
          <dgm:chMax val="1"/>
          <dgm:bulletEnabled val="1"/>
        </dgm:presLayoutVars>
      </dgm:prSet>
      <dgm:spPr/>
      <dgm:t>
        <a:bodyPr/>
        <a:lstStyle/>
        <a:p>
          <a:endParaRPr lang="en-US"/>
        </a:p>
      </dgm:t>
    </dgm:pt>
    <dgm:pt modelId="{A2D0E8A7-7731-478B-AE1D-E0A11932847F}" type="pres">
      <dgm:prSet presAssocID="{6D09A5A6-AC70-4A88-BC22-F201FC58319A}" presName="bracket" presStyleLbl="parChTrans1D1" presStyleIdx="1" presStyleCnt="3"/>
      <dgm:spPr/>
      <dgm:t>
        <a:bodyPr/>
        <a:lstStyle/>
        <a:p>
          <a:endParaRPr lang="en-US"/>
        </a:p>
      </dgm:t>
    </dgm:pt>
    <dgm:pt modelId="{C6C64470-6B21-463C-B4D3-608EB2298426}" type="pres">
      <dgm:prSet presAssocID="{6D09A5A6-AC70-4A88-BC22-F201FC58319A}" presName="spH" presStyleCnt="0"/>
      <dgm:spPr/>
      <dgm:t>
        <a:bodyPr/>
        <a:lstStyle/>
        <a:p>
          <a:endParaRPr lang="en-US"/>
        </a:p>
      </dgm:t>
    </dgm:pt>
    <dgm:pt modelId="{D822B2A6-32E5-4AEF-A7DD-8C6D99E54A01}" type="pres">
      <dgm:prSet presAssocID="{6D09A5A6-AC70-4A88-BC22-F201FC58319A}" presName="desTx" presStyleLbl="node1" presStyleIdx="1" presStyleCnt="3">
        <dgm:presLayoutVars>
          <dgm:bulletEnabled val="1"/>
        </dgm:presLayoutVars>
      </dgm:prSet>
      <dgm:spPr/>
      <dgm:t>
        <a:bodyPr/>
        <a:lstStyle/>
        <a:p>
          <a:endParaRPr lang="en-US"/>
        </a:p>
      </dgm:t>
    </dgm:pt>
    <dgm:pt modelId="{5E0659D5-D964-4C16-8BF3-5BEE2E13BB38}" type="pres">
      <dgm:prSet presAssocID="{4DE85DEE-B00B-4C89-B3DE-0D938BB09F8D}" presName="spV" presStyleCnt="0"/>
      <dgm:spPr/>
      <dgm:t>
        <a:bodyPr/>
        <a:lstStyle/>
        <a:p>
          <a:endParaRPr lang="en-US"/>
        </a:p>
      </dgm:t>
    </dgm:pt>
    <dgm:pt modelId="{78A13941-5F12-45B7-8A52-4D33584903DB}" type="pres">
      <dgm:prSet presAssocID="{744C79B6-D2DF-422C-9FF5-5F8B493DD48A}" presName="linNode" presStyleCnt="0"/>
      <dgm:spPr/>
      <dgm:t>
        <a:bodyPr/>
        <a:lstStyle/>
        <a:p>
          <a:endParaRPr lang="en-US"/>
        </a:p>
      </dgm:t>
    </dgm:pt>
    <dgm:pt modelId="{67445BF0-3999-413C-B804-C3AE8B6D72E9}" type="pres">
      <dgm:prSet presAssocID="{744C79B6-D2DF-422C-9FF5-5F8B493DD48A}" presName="parTx" presStyleLbl="revTx" presStyleIdx="2" presStyleCnt="3" custScaleX="147272">
        <dgm:presLayoutVars>
          <dgm:chMax val="1"/>
          <dgm:bulletEnabled val="1"/>
        </dgm:presLayoutVars>
      </dgm:prSet>
      <dgm:spPr/>
      <dgm:t>
        <a:bodyPr/>
        <a:lstStyle/>
        <a:p>
          <a:endParaRPr lang="en-US"/>
        </a:p>
      </dgm:t>
    </dgm:pt>
    <dgm:pt modelId="{0DD9EA65-3478-4FC4-B854-539E9404ED2B}" type="pres">
      <dgm:prSet presAssocID="{744C79B6-D2DF-422C-9FF5-5F8B493DD48A}" presName="bracket" presStyleLbl="parChTrans1D1" presStyleIdx="2" presStyleCnt="3"/>
      <dgm:spPr/>
      <dgm:t>
        <a:bodyPr/>
        <a:lstStyle/>
        <a:p>
          <a:endParaRPr lang="en-US"/>
        </a:p>
      </dgm:t>
    </dgm:pt>
    <dgm:pt modelId="{BB53955B-62AD-430E-9EC5-B94678C3853B}" type="pres">
      <dgm:prSet presAssocID="{744C79B6-D2DF-422C-9FF5-5F8B493DD48A}" presName="spH" presStyleCnt="0"/>
      <dgm:spPr/>
      <dgm:t>
        <a:bodyPr/>
        <a:lstStyle/>
        <a:p>
          <a:endParaRPr lang="en-US"/>
        </a:p>
      </dgm:t>
    </dgm:pt>
    <dgm:pt modelId="{EEC53B15-CF40-4BAD-A2AD-F725D8987376}" type="pres">
      <dgm:prSet presAssocID="{744C79B6-D2DF-422C-9FF5-5F8B493DD48A}" presName="desTx" presStyleLbl="node1" presStyleIdx="2" presStyleCnt="3" custScaleX="95371">
        <dgm:presLayoutVars>
          <dgm:bulletEnabled val="1"/>
        </dgm:presLayoutVars>
      </dgm:prSet>
      <dgm:spPr/>
      <dgm:t>
        <a:bodyPr/>
        <a:lstStyle/>
        <a:p>
          <a:endParaRPr lang="en-US"/>
        </a:p>
      </dgm:t>
    </dgm:pt>
  </dgm:ptLst>
  <dgm:cxnLst>
    <dgm:cxn modelId="{869072EA-EBBA-4F77-BC2B-B0E892CE62A9}" type="presOf" srcId="{1EADDF12-BD0C-4415-9124-02305F0DC3ED}" destId="{42ACAA9A-87E4-48AC-9E79-EA1FE07E59D1}" srcOrd="0" destOrd="3" presId="urn:diagrams.loki3.com/BracketList+Icon"/>
    <dgm:cxn modelId="{EC41CE29-A603-47F4-A1F3-1C4FFCBF67BB}" type="presOf" srcId="{EAC9F87C-5916-47FA-8754-3E2565B173BA}" destId="{D822B2A6-32E5-4AEF-A7DD-8C6D99E54A01}" srcOrd="0" destOrd="0" presId="urn:diagrams.loki3.com/BracketList+Icon"/>
    <dgm:cxn modelId="{CC270C17-78D5-4376-9217-FF7F44F80089}" type="presOf" srcId="{E4BE912C-1047-4EB1-AF41-3C81E45AC6BC}" destId="{47A9CA25-B48C-49C5-BE2A-53E01435A3B4}" srcOrd="0" destOrd="0" presId="urn:diagrams.loki3.com/BracketList+Icon"/>
    <dgm:cxn modelId="{52208132-FE15-4436-BE1A-4AAC46D8549F}" type="presOf" srcId="{19ADDB5F-45E0-4AB3-8FDD-C159DC522E04}" destId="{A1A25BD9-69C1-4E01-9E20-DBAC31967E18}" srcOrd="0" destOrd="0" presId="urn:diagrams.loki3.com/BracketList+Icon"/>
    <dgm:cxn modelId="{ACD31F91-15B0-4D83-9217-E9F4AB9BF4C4}" type="presOf" srcId="{6136C028-E497-44C4-838C-BBDA58EAF8A6}" destId="{42ACAA9A-87E4-48AC-9E79-EA1FE07E59D1}" srcOrd="0" destOrd="2" presId="urn:diagrams.loki3.com/BracketList+Icon"/>
    <dgm:cxn modelId="{8B07C2B2-1CCA-4162-B89D-63EDB2A96608}" srcId="{E4BE912C-1047-4EB1-AF41-3C81E45AC6BC}" destId="{6D09A5A6-AC70-4A88-BC22-F201FC58319A}" srcOrd="1" destOrd="0" parTransId="{53A74D5B-81CD-453B-BFBE-B0C2C7BCCD0D}" sibTransId="{4DE85DEE-B00B-4C89-B3DE-0D938BB09F8D}"/>
    <dgm:cxn modelId="{3085D22D-AD89-4703-A302-A387DCCEB905}" type="presOf" srcId="{744C79B6-D2DF-422C-9FF5-5F8B493DD48A}" destId="{67445BF0-3999-413C-B804-C3AE8B6D72E9}" srcOrd="0" destOrd="0" presId="urn:diagrams.loki3.com/BracketList+Icon"/>
    <dgm:cxn modelId="{E49DD5F1-51D5-4481-B4BA-401EE80B207F}" srcId="{E4BE912C-1047-4EB1-AF41-3C81E45AC6BC}" destId="{744C79B6-D2DF-422C-9FF5-5F8B493DD48A}" srcOrd="2" destOrd="0" parTransId="{80B7E9FD-F05D-48AB-B2F7-9E8A34B7BB78}" sibTransId="{77E5089C-877B-48E6-8AFE-0900D32E443E}"/>
    <dgm:cxn modelId="{781E94D9-9AED-4F18-81FA-D220E5998220}" srcId="{6D09A5A6-AC70-4A88-BC22-F201FC58319A}" destId="{1F215DDF-C316-4D1D-8414-2E6F3B412BC9}" srcOrd="1" destOrd="0" parTransId="{EF85A1FE-3FCF-4461-9416-8DDA47E33925}" sibTransId="{BE6190E4-BD63-442F-9679-FF7993EFC8CE}"/>
    <dgm:cxn modelId="{159DFABF-A9DE-4F9D-9350-29251E6E22A0}" srcId="{19ADDB5F-45E0-4AB3-8FDD-C159DC522E04}" destId="{1EADDF12-BD0C-4415-9124-02305F0DC3ED}" srcOrd="3" destOrd="0" parTransId="{C1FA8E29-E486-4CDC-A89F-C2EB8344FEC3}" sibTransId="{1EE61796-1433-47DE-A24F-8221827AC596}"/>
    <dgm:cxn modelId="{569D89EE-59D3-4097-824C-A8858A007950}" type="presOf" srcId="{1F215DDF-C316-4D1D-8414-2E6F3B412BC9}" destId="{D822B2A6-32E5-4AEF-A7DD-8C6D99E54A01}" srcOrd="0" destOrd="1" presId="urn:diagrams.loki3.com/BracketList+Icon"/>
    <dgm:cxn modelId="{563523DB-7BE3-49FF-BECF-EE67A6C69457}" srcId="{744C79B6-D2DF-422C-9FF5-5F8B493DD48A}" destId="{4F04AE73-1EA3-4826-98B5-5C65CA55872F}" srcOrd="1" destOrd="0" parTransId="{9AE0BE1F-1451-4D35-A2EF-1B8D0BCC2309}" sibTransId="{C4009F97-8AFE-45A1-A7F3-9301DFD7554C}"/>
    <dgm:cxn modelId="{6EC9EE23-F51C-4327-AC82-AB5956EE1D77}" srcId="{19ADDB5F-45E0-4AB3-8FDD-C159DC522E04}" destId="{A1CD5837-DD4C-41B5-BC3A-615AF27C3898}" srcOrd="0" destOrd="0" parTransId="{5E57DD3C-A529-49DC-A284-33AF02D998C4}" sibTransId="{191B64C4-1C5F-45A0-97B4-2996C081434E}"/>
    <dgm:cxn modelId="{3081B6B5-DB4F-47D8-97C0-EE49E65E08B8}" type="presOf" srcId="{6D09A5A6-AC70-4A88-BC22-F201FC58319A}" destId="{F456069E-69CA-4E6C-9B70-B0BC6F064956}" srcOrd="0" destOrd="0" presId="urn:diagrams.loki3.com/BracketList+Icon"/>
    <dgm:cxn modelId="{A76531B8-6CD6-46F3-98A2-0E95A04F17E2}" type="presOf" srcId="{3BEA2347-E0FD-4992-9861-7880200B7B85}" destId="{42ACAA9A-87E4-48AC-9E79-EA1FE07E59D1}" srcOrd="0" destOrd="1" presId="urn:diagrams.loki3.com/BracketList+Icon"/>
    <dgm:cxn modelId="{F1B028AC-3268-4B40-B1E5-D7241F361074}" srcId="{744C79B6-D2DF-422C-9FF5-5F8B493DD48A}" destId="{3B84DF1E-77DB-4EF1-9DF5-9E4294BAEDEB}" srcOrd="0" destOrd="0" parTransId="{03A52893-0B9C-4122-A5A9-E22E55CBED1D}" sibTransId="{921CDA8B-423A-419B-8262-9F3C28CDBF74}"/>
    <dgm:cxn modelId="{6227C22E-69B0-4254-9A5A-2B3F3DDEFBA7}" type="presOf" srcId="{3B84DF1E-77DB-4EF1-9DF5-9E4294BAEDEB}" destId="{EEC53B15-CF40-4BAD-A2AD-F725D8987376}" srcOrd="0" destOrd="0" presId="urn:diagrams.loki3.com/BracketList+Icon"/>
    <dgm:cxn modelId="{DEAA474A-C05A-493F-BE70-01BEA55C251D}" srcId="{E4BE912C-1047-4EB1-AF41-3C81E45AC6BC}" destId="{19ADDB5F-45E0-4AB3-8FDD-C159DC522E04}" srcOrd="0" destOrd="0" parTransId="{45E9802D-4283-4D38-988C-459B593D1389}" sibTransId="{C3B1C433-514A-4998-AB1D-ED63BFD50218}"/>
    <dgm:cxn modelId="{40C0001C-0910-493B-92A8-ACAA0C91B116}" srcId="{19ADDB5F-45E0-4AB3-8FDD-C159DC522E04}" destId="{6136C028-E497-44C4-838C-BBDA58EAF8A6}" srcOrd="2" destOrd="0" parTransId="{C91F9BD2-739F-41B1-86F7-A1CA3239886C}" sibTransId="{04E46597-4197-47AD-8AE8-BC9CA119F14C}"/>
    <dgm:cxn modelId="{725412E9-4DD9-4107-8877-A399DBC805F4}" type="presOf" srcId="{A1CD5837-DD4C-41B5-BC3A-615AF27C3898}" destId="{42ACAA9A-87E4-48AC-9E79-EA1FE07E59D1}" srcOrd="0" destOrd="0" presId="urn:diagrams.loki3.com/BracketList+Icon"/>
    <dgm:cxn modelId="{FDC9A195-F704-43C1-A9B7-7BD5029F88E0}" type="presOf" srcId="{4F04AE73-1EA3-4826-98B5-5C65CA55872F}" destId="{EEC53B15-CF40-4BAD-A2AD-F725D8987376}" srcOrd="0" destOrd="1" presId="urn:diagrams.loki3.com/BracketList+Icon"/>
    <dgm:cxn modelId="{1AAC680D-C9AC-4EFE-8EC2-A76B7CF8E3B8}" srcId="{6D09A5A6-AC70-4A88-BC22-F201FC58319A}" destId="{EAC9F87C-5916-47FA-8754-3E2565B173BA}" srcOrd="0" destOrd="0" parTransId="{CEBF6358-D7B8-4F94-BDAB-41EC373613FE}" sibTransId="{F39365F4-E2BE-4A19-8A1A-8E64E2DF0317}"/>
    <dgm:cxn modelId="{CBE00D03-C1CF-44FA-A844-17E30EAF3466}" srcId="{19ADDB5F-45E0-4AB3-8FDD-C159DC522E04}" destId="{3BEA2347-E0FD-4992-9861-7880200B7B85}" srcOrd="1" destOrd="0" parTransId="{C953D472-2493-4A07-B524-14AE54A4EE28}" sibTransId="{0169DF19-0403-4735-BA32-2F347DA4EFDD}"/>
    <dgm:cxn modelId="{66DA4DB7-D753-44CB-B3E0-268849ACE70B}" type="presParOf" srcId="{47A9CA25-B48C-49C5-BE2A-53E01435A3B4}" destId="{28EF8370-53F1-4F3A-8E8B-B9EE7DF08260}" srcOrd="0" destOrd="0" presId="urn:diagrams.loki3.com/BracketList+Icon"/>
    <dgm:cxn modelId="{D67446CA-9D6C-429A-8B1B-B0994DE76887}" type="presParOf" srcId="{28EF8370-53F1-4F3A-8E8B-B9EE7DF08260}" destId="{A1A25BD9-69C1-4E01-9E20-DBAC31967E18}" srcOrd="0" destOrd="0" presId="urn:diagrams.loki3.com/BracketList+Icon"/>
    <dgm:cxn modelId="{ED6C2C20-5A41-45BC-8CDB-8F4650813E60}" type="presParOf" srcId="{28EF8370-53F1-4F3A-8E8B-B9EE7DF08260}" destId="{15663A6A-0477-48D7-9B82-686EB2E8DD16}" srcOrd="1" destOrd="0" presId="urn:diagrams.loki3.com/BracketList+Icon"/>
    <dgm:cxn modelId="{38B1F4A9-BB75-40ED-9B60-610BAB331C88}" type="presParOf" srcId="{28EF8370-53F1-4F3A-8E8B-B9EE7DF08260}" destId="{71898CDB-E56B-468C-8585-E7E590F487EA}" srcOrd="2" destOrd="0" presId="urn:diagrams.loki3.com/BracketList+Icon"/>
    <dgm:cxn modelId="{9BA76DB3-9A6F-4BA1-AD99-20594CC1F0E6}" type="presParOf" srcId="{28EF8370-53F1-4F3A-8E8B-B9EE7DF08260}" destId="{42ACAA9A-87E4-48AC-9E79-EA1FE07E59D1}" srcOrd="3" destOrd="0" presId="urn:diagrams.loki3.com/BracketList+Icon"/>
    <dgm:cxn modelId="{AC4B71E0-1A10-4710-8700-5B934AB8FFD8}" type="presParOf" srcId="{47A9CA25-B48C-49C5-BE2A-53E01435A3B4}" destId="{840C45E9-6F04-4831-88B4-275C81ED2F48}" srcOrd="1" destOrd="0" presId="urn:diagrams.loki3.com/BracketList+Icon"/>
    <dgm:cxn modelId="{53973856-7BBF-4EC6-BF2D-EF82084244F6}" type="presParOf" srcId="{47A9CA25-B48C-49C5-BE2A-53E01435A3B4}" destId="{49C9D577-9A61-4AD4-927D-CC6DDA3EEA7C}" srcOrd="2" destOrd="0" presId="urn:diagrams.loki3.com/BracketList+Icon"/>
    <dgm:cxn modelId="{2DF4A313-3C78-48EF-9A93-F764C741397E}" type="presParOf" srcId="{49C9D577-9A61-4AD4-927D-CC6DDA3EEA7C}" destId="{F456069E-69CA-4E6C-9B70-B0BC6F064956}" srcOrd="0" destOrd="0" presId="urn:diagrams.loki3.com/BracketList+Icon"/>
    <dgm:cxn modelId="{1714F436-71A7-49A2-85F4-6F7C8EC8CD0A}" type="presParOf" srcId="{49C9D577-9A61-4AD4-927D-CC6DDA3EEA7C}" destId="{A2D0E8A7-7731-478B-AE1D-E0A11932847F}" srcOrd="1" destOrd="0" presId="urn:diagrams.loki3.com/BracketList+Icon"/>
    <dgm:cxn modelId="{F2A2A02F-3493-46AD-B26E-E1D8F9CF2A06}" type="presParOf" srcId="{49C9D577-9A61-4AD4-927D-CC6DDA3EEA7C}" destId="{C6C64470-6B21-463C-B4D3-608EB2298426}" srcOrd="2" destOrd="0" presId="urn:diagrams.loki3.com/BracketList+Icon"/>
    <dgm:cxn modelId="{8E308C46-9886-4DBC-BA12-8919FDDF1E04}" type="presParOf" srcId="{49C9D577-9A61-4AD4-927D-CC6DDA3EEA7C}" destId="{D822B2A6-32E5-4AEF-A7DD-8C6D99E54A01}" srcOrd="3" destOrd="0" presId="urn:diagrams.loki3.com/BracketList+Icon"/>
    <dgm:cxn modelId="{7C3DE86E-82DD-472A-8889-630ACEBCF24F}" type="presParOf" srcId="{47A9CA25-B48C-49C5-BE2A-53E01435A3B4}" destId="{5E0659D5-D964-4C16-8BF3-5BEE2E13BB38}" srcOrd="3" destOrd="0" presId="urn:diagrams.loki3.com/BracketList+Icon"/>
    <dgm:cxn modelId="{E2F34B58-BE24-4937-8D17-38A989A376B2}" type="presParOf" srcId="{47A9CA25-B48C-49C5-BE2A-53E01435A3B4}" destId="{78A13941-5F12-45B7-8A52-4D33584903DB}" srcOrd="4" destOrd="0" presId="urn:diagrams.loki3.com/BracketList+Icon"/>
    <dgm:cxn modelId="{B8611F9F-C580-49EC-B57D-18E339E39FA8}" type="presParOf" srcId="{78A13941-5F12-45B7-8A52-4D33584903DB}" destId="{67445BF0-3999-413C-B804-C3AE8B6D72E9}" srcOrd="0" destOrd="0" presId="urn:diagrams.loki3.com/BracketList+Icon"/>
    <dgm:cxn modelId="{961C3107-944A-42E8-B495-A8AB264B736A}" type="presParOf" srcId="{78A13941-5F12-45B7-8A52-4D33584903DB}" destId="{0DD9EA65-3478-4FC4-B854-539E9404ED2B}" srcOrd="1" destOrd="0" presId="urn:diagrams.loki3.com/BracketList+Icon"/>
    <dgm:cxn modelId="{6CDE491F-B311-44FF-B442-40805D922AC7}" type="presParOf" srcId="{78A13941-5F12-45B7-8A52-4D33584903DB}" destId="{BB53955B-62AD-430E-9EC5-B94678C3853B}" srcOrd="2" destOrd="0" presId="urn:diagrams.loki3.com/BracketList+Icon"/>
    <dgm:cxn modelId="{C3A0BD4A-9513-45E3-A263-3455B3B7C6D7}" type="presParOf" srcId="{78A13941-5F12-45B7-8A52-4D33584903DB}" destId="{EEC53B15-CF40-4BAD-A2AD-F725D8987376}" srcOrd="3" destOrd="0" presId="urn:diagrams.loki3.com/BracketList+Icon"/>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DA69BAA-1612-4067-824D-B295543A1ED3}" type="doc">
      <dgm:prSet loTypeId="urn:microsoft.com/office/officeart/2005/8/layout/equation2" loCatId="relationship" qsTypeId="urn:microsoft.com/office/officeart/2005/8/quickstyle/simple1" qsCatId="simple" csTypeId="urn:microsoft.com/office/officeart/2005/8/colors/accent5_2" csCatId="accent5" phldr="1"/>
      <dgm:spPr/>
    </dgm:pt>
    <dgm:pt modelId="{524FE47B-680A-495B-A480-B68F6BC15AFB}">
      <dgm:prSet phldrT="[Text]"/>
      <dgm:spPr/>
      <dgm:t>
        <a:bodyPr/>
        <a:lstStyle/>
        <a:p>
          <a:r>
            <a:rPr lang="en-US" dirty="0" smtClean="0">
              <a:latin typeface="Segoe UI" panose="020B0502040204020203" pitchFamily="34" charset="0"/>
              <a:cs typeface="Segoe UI" panose="020B0502040204020203" pitchFamily="34" charset="0"/>
            </a:rPr>
            <a:t>Real</a:t>
          </a:r>
        </a:p>
        <a:p>
          <a:r>
            <a:rPr lang="en-US" dirty="0" smtClean="0">
              <a:latin typeface="Segoe UI" panose="020B0502040204020203" pitchFamily="34" charset="0"/>
              <a:cs typeface="Segoe UI" panose="020B0502040204020203" pitchFamily="34" charset="0"/>
            </a:rPr>
            <a:t>world</a:t>
          </a:r>
          <a:endParaRPr lang="en-US" dirty="0">
            <a:latin typeface="Segoe UI" panose="020B0502040204020203" pitchFamily="34" charset="0"/>
            <a:cs typeface="Segoe UI" panose="020B0502040204020203" pitchFamily="34" charset="0"/>
          </a:endParaRPr>
        </a:p>
      </dgm:t>
    </dgm:pt>
    <dgm:pt modelId="{58F78FCC-8060-46FD-AFB2-877ED9C4C8E7}" type="parTrans" cxnId="{ACA1C490-A1A0-49FE-8D93-2836E59FC3CD}">
      <dgm:prSet/>
      <dgm:spPr/>
      <dgm:t>
        <a:bodyPr/>
        <a:lstStyle/>
        <a:p>
          <a:endParaRPr lang="en-US"/>
        </a:p>
      </dgm:t>
    </dgm:pt>
    <dgm:pt modelId="{17034A3D-1EFF-4351-B669-3AB13FEF7311}" type="sibTrans" cxnId="{ACA1C490-A1A0-49FE-8D93-2836E59FC3CD}">
      <dgm:prSet/>
      <dgm:spPr/>
      <dgm:t>
        <a:bodyPr/>
        <a:lstStyle/>
        <a:p>
          <a:endParaRPr lang="en-US">
            <a:latin typeface="Segoe UI" panose="020B0502040204020203" pitchFamily="34" charset="0"/>
            <a:cs typeface="Segoe UI" panose="020B0502040204020203" pitchFamily="34" charset="0"/>
          </a:endParaRPr>
        </a:p>
      </dgm:t>
    </dgm:pt>
    <dgm:pt modelId="{E5369CB1-64C5-41B7-82AD-EF1F5B318513}">
      <dgm:prSet phldrT="[Text]"/>
      <dgm:spPr/>
      <dgm:t>
        <a:bodyPr/>
        <a:lstStyle/>
        <a:p>
          <a:r>
            <a:rPr lang="en-US" dirty="0" smtClean="0">
              <a:latin typeface="Segoe UI" panose="020B0502040204020203" pitchFamily="34" charset="0"/>
              <a:cs typeface="Segoe UI" panose="020B0502040204020203" pitchFamily="34" charset="0"/>
            </a:rPr>
            <a:t>Virtual</a:t>
          </a:r>
        </a:p>
        <a:p>
          <a:r>
            <a:rPr lang="en-US" dirty="0" smtClean="0">
              <a:latin typeface="Segoe UI" panose="020B0502040204020203" pitchFamily="34" charset="0"/>
              <a:cs typeface="Segoe UI" panose="020B0502040204020203" pitchFamily="34" charset="0"/>
            </a:rPr>
            <a:t>Enviro-</a:t>
          </a:r>
        </a:p>
        <a:p>
          <a:r>
            <a:rPr lang="en-US" dirty="0" err="1" smtClean="0">
              <a:latin typeface="Segoe UI" panose="020B0502040204020203" pitchFamily="34" charset="0"/>
              <a:cs typeface="Segoe UI" panose="020B0502040204020203" pitchFamily="34" charset="0"/>
            </a:rPr>
            <a:t>ment</a:t>
          </a:r>
          <a:endParaRPr lang="en-US" dirty="0">
            <a:latin typeface="Segoe UI" panose="020B0502040204020203" pitchFamily="34" charset="0"/>
            <a:cs typeface="Segoe UI" panose="020B0502040204020203" pitchFamily="34" charset="0"/>
          </a:endParaRPr>
        </a:p>
      </dgm:t>
    </dgm:pt>
    <dgm:pt modelId="{D451425A-FE54-4FAD-8700-9C20F694EAED}" type="parTrans" cxnId="{2DAD903D-85F7-47B2-8318-3611A22273B6}">
      <dgm:prSet/>
      <dgm:spPr/>
      <dgm:t>
        <a:bodyPr/>
        <a:lstStyle/>
        <a:p>
          <a:endParaRPr lang="en-US"/>
        </a:p>
      </dgm:t>
    </dgm:pt>
    <dgm:pt modelId="{21948D77-C986-4C1D-BB60-D7F184F70909}" type="sibTrans" cxnId="{2DAD903D-85F7-47B2-8318-3611A22273B6}">
      <dgm:prSet/>
      <dgm:spPr/>
      <dgm:t>
        <a:bodyPr/>
        <a:lstStyle/>
        <a:p>
          <a:endParaRPr lang="en-US">
            <a:latin typeface="Segoe UI" panose="020B0502040204020203" pitchFamily="34" charset="0"/>
            <a:cs typeface="Segoe UI" panose="020B0502040204020203" pitchFamily="34" charset="0"/>
          </a:endParaRPr>
        </a:p>
      </dgm:t>
    </dgm:pt>
    <dgm:pt modelId="{ECCAA3B9-1A8B-4826-AC78-E9A2489E29A3}">
      <dgm:prSet phldrT="[Text]"/>
      <dgm:spPr/>
      <dgm:t>
        <a:bodyPr/>
        <a:lstStyle/>
        <a:p>
          <a:r>
            <a:rPr lang="en-US" dirty="0" smtClean="0">
              <a:latin typeface="Segoe UI" panose="020B0502040204020203" pitchFamily="34" charset="0"/>
              <a:cs typeface="Segoe UI" panose="020B0502040204020203" pitchFamily="34" charset="0"/>
            </a:rPr>
            <a:t>AUGMENTED</a:t>
          </a:r>
        </a:p>
        <a:p>
          <a:r>
            <a:rPr lang="en-US" dirty="0" smtClean="0">
              <a:latin typeface="Segoe UI" panose="020B0502040204020203" pitchFamily="34" charset="0"/>
              <a:cs typeface="Segoe UI" panose="020B0502040204020203" pitchFamily="34" charset="0"/>
            </a:rPr>
            <a:t>REALITY</a:t>
          </a:r>
          <a:endParaRPr lang="en-US" dirty="0">
            <a:latin typeface="Segoe UI" panose="020B0502040204020203" pitchFamily="34" charset="0"/>
            <a:cs typeface="Segoe UI" panose="020B0502040204020203" pitchFamily="34" charset="0"/>
          </a:endParaRPr>
        </a:p>
      </dgm:t>
    </dgm:pt>
    <dgm:pt modelId="{227BDF1B-7A57-491C-8E13-17B67B3D76B3}" type="parTrans" cxnId="{908ECD49-039F-4963-8A27-5E28034F4E32}">
      <dgm:prSet/>
      <dgm:spPr/>
      <dgm:t>
        <a:bodyPr/>
        <a:lstStyle/>
        <a:p>
          <a:endParaRPr lang="en-US"/>
        </a:p>
      </dgm:t>
    </dgm:pt>
    <dgm:pt modelId="{678FFF82-172A-4A26-A5D8-446A09B3F3A8}" type="sibTrans" cxnId="{908ECD49-039F-4963-8A27-5E28034F4E32}">
      <dgm:prSet/>
      <dgm:spPr/>
      <dgm:t>
        <a:bodyPr/>
        <a:lstStyle/>
        <a:p>
          <a:endParaRPr lang="en-US"/>
        </a:p>
      </dgm:t>
    </dgm:pt>
    <dgm:pt modelId="{248D04F2-1E39-4BC5-AC65-CC48E2FD38AC}" type="pres">
      <dgm:prSet presAssocID="{8DA69BAA-1612-4067-824D-B295543A1ED3}" presName="Name0" presStyleCnt="0">
        <dgm:presLayoutVars>
          <dgm:dir/>
          <dgm:resizeHandles val="exact"/>
        </dgm:presLayoutVars>
      </dgm:prSet>
      <dgm:spPr/>
    </dgm:pt>
    <dgm:pt modelId="{F6774C66-DC40-4800-B85A-0871C13FC755}" type="pres">
      <dgm:prSet presAssocID="{8DA69BAA-1612-4067-824D-B295543A1ED3}" presName="vNodes" presStyleCnt="0"/>
      <dgm:spPr/>
    </dgm:pt>
    <dgm:pt modelId="{9A8CECCD-79DD-4ECD-A44A-8F821C9685AA}" type="pres">
      <dgm:prSet presAssocID="{524FE47B-680A-495B-A480-B68F6BC15AFB}" presName="node" presStyleLbl="node1" presStyleIdx="0" presStyleCnt="3">
        <dgm:presLayoutVars>
          <dgm:bulletEnabled val="1"/>
        </dgm:presLayoutVars>
      </dgm:prSet>
      <dgm:spPr/>
      <dgm:t>
        <a:bodyPr/>
        <a:lstStyle/>
        <a:p>
          <a:endParaRPr lang="en-US"/>
        </a:p>
      </dgm:t>
    </dgm:pt>
    <dgm:pt modelId="{137ABBC1-1B75-4D2C-A70A-CEDC6B9A9C46}" type="pres">
      <dgm:prSet presAssocID="{17034A3D-1EFF-4351-B669-3AB13FEF7311}" presName="spacerT" presStyleCnt="0"/>
      <dgm:spPr/>
    </dgm:pt>
    <dgm:pt modelId="{E664CA79-0CA2-4294-BFA1-BFFB5E0C8D94}" type="pres">
      <dgm:prSet presAssocID="{17034A3D-1EFF-4351-B669-3AB13FEF7311}" presName="sibTrans" presStyleLbl="sibTrans2D1" presStyleIdx="0" presStyleCnt="2"/>
      <dgm:spPr/>
      <dgm:t>
        <a:bodyPr/>
        <a:lstStyle/>
        <a:p>
          <a:endParaRPr lang="en-US"/>
        </a:p>
      </dgm:t>
    </dgm:pt>
    <dgm:pt modelId="{8F88FA70-6533-499E-B28C-1D9C020AE97A}" type="pres">
      <dgm:prSet presAssocID="{17034A3D-1EFF-4351-B669-3AB13FEF7311}" presName="spacerB" presStyleCnt="0"/>
      <dgm:spPr/>
    </dgm:pt>
    <dgm:pt modelId="{68602033-3E28-4306-924E-A947382E64B4}" type="pres">
      <dgm:prSet presAssocID="{E5369CB1-64C5-41B7-82AD-EF1F5B318513}" presName="node" presStyleLbl="node1" presStyleIdx="1" presStyleCnt="3">
        <dgm:presLayoutVars>
          <dgm:bulletEnabled val="1"/>
        </dgm:presLayoutVars>
      </dgm:prSet>
      <dgm:spPr/>
      <dgm:t>
        <a:bodyPr/>
        <a:lstStyle/>
        <a:p>
          <a:endParaRPr lang="en-US"/>
        </a:p>
      </dgm:t>
    </dgm:pt>
    <dgm:pt modelId="{94257EAC-75D2-4DBA-803C-24D045AECE82}" type="pres">
      <dgm:prSet presAssocID="{8DA69BAA-1612-4067-824D-B295543A1ED3}" presName="sibTransLast" presStyleLbl="sibTrans2D1" presStyleIdx="1" presStyleCnt="2"/>
      <dgm:spPr/>
      <dgm:t>
        <a:bodyPr/>
        <a:lstStyle/>
        <a:p>
          <a:endParaRPr lang="en-US"/>
        </a:p>
      </dgm:t>
    </dgm:pt>
    <dgm:pt modelId="{3843A5BD-E718-4525-B43C-5142EBA93B67}" type="pres">
      <dgm:prSet presAssocID="{8DA69BAA-1612-4067-824D-B295543A1ED3}" presName="connectorText" presStyleLbl="sibTrans2D1" presStyleIdx="1" presStyleCnt="2"/>
      <dgm:spPr/>
      <dgm:t>
        <a:bodyPr/>
        <a:lstStyle/>
        <a:p>
          <a:endParaRPr lang="en-US"/>
        </a:p>
      </dgm:t>
    </dgm:pt>
    <dgm:pt modelId="{76BE4EA0-871B-4635-A524-504EB19EAF73}" type="pres">
      <dgm:prSet presAssocID="{8DA69BAA-1612-4067-824D-B295543A1ED3}" presName="lastNode" presStyleLbl="node1" presStyleIdx="2" presStyleCnt="3">
        <dgm:presLayoutVars>
          <dgm:bulletEnabled val="1"/>
        </dgm:presLayoutVars>
      </dgm:prSet>
      <dgm:spPr/>
      <dgm:t>
        <a:bodyPr/>
        <a:lstStyle/>
        <a:p>
          <a:endParaRPr lang="en-US"/>
        </a:p>
      </dgm:t>
    </dgm:pt>
  </dgm:ptLst>
  <dgm:cxnLst>
    <dgm:cxn modelId="{8B452991-7EDD-473F-B6C6-F09F84415876}" type="presOf" srcId="{524FE47B-680A-495B-A480-B68F6BC15AFB}" destId="{9A8CECCD-79DD-4ECD-A44A-8F821C9685AA}" srcOrd="0" destOrd="0" presId="urn:microsoft.com/office/officeart/2005/8/layout/equation2"/>
    <dgm:cxn modelId="{D9244B1B-9E0C-4C0B-BB88-115B98A7EF5D}" type="presOf" srcId="{8DA69BAA-1612-4067-824D-B295543A1ED3}" destId="{248D04F2-1E39-4BC5-AC65-CC48E2FD38AC}" srcOrd="0" destOrd="0" presId="urn:microsoft.com/office/officeart/2005/8/layout/equation2"/>
    <dgm:cxn modelId="{5E1FD8A5-5BA9-4252-BD02-1340158645FA}" type="presOf" srcId="{E5369CB1-64C5-41B7-82AD-EF1F5B318513}" destId="{68602033-3E28-4306-924E-A947382E64B4}" srcOrd="0" destOrd="0" presId="urn:microsoft.com/office/officeart/2005/8/layout/equation2"/>
    <dgm:cxn modelId="{ACA1C490-A1A0-49FE-8D93-2836E59FC3CD}" srcId="{8DA69BAA-1612-4067-824D-B295543A1ED3}" destId="{524FE47B-680A-495B-A480-B68F6BC15AFB}" srcOrd="0" destOrd="0" parTransId="{58F78FCC-8060-46FD-AFB2-877ED9C4C8E7}" sibTransId="{17034A3D-1EFF-4351-B669-3AB13FEF7311}"/>
    <dgm:cxn modelId="{102CC364-133C-4074-B4A5-3397D8B13199}" type="presOf" srcId="{17034A3D-1EFF-4351-B669-3AB13FEF7311}" destId="{E664CA79-0CA2-4294-BFA1-BFFB5E0C8D94}" srcOrd="0" destOrd="0" presId="urn:microsoft.com/office/officeart/2005/8/layout/equation2"/>
    <dgm:cxn modelId="{1719207B-7763-4C07-80D1-D535D8D00D28}" type="presOf" srcId="{21948D77-C986-4C1D-BB60-D7F184F70909}" destId="{94257EAC-75D2-4DBA-803C-24D045AECE82}" srcOrd="0" destOrd="0" presId="urn:microsoft.com/office/officeart/2005/8/layout/equation2"/>
    <dgm:cxn modelId="{2DAD903D-85F7-47B2-8318-3611A22273B6}" srcId="{8DA69BAA-1612-4067-824D-B295543A1ED3}" destId="{E5369CB1-64C5-41B7-82AD-EF1F5B318513}" srcOrd="1" destOrd="0" parTransId="{D451425A-FE54-4FAD-8700-9C20F694EAED}" sibTransId="{21948D77-C986-4C1D-BB60-D7F184F70909}"/>
    <dgm:cxn modelId="{908ECD49-039F-4963-8A27-5E28034F4E32}" srcId="{8DA69BAA-1612-4067-824D-B295543A1ED3}" destId="{ECCAA3B9-1A8B-4826-AC78-E9A2489E29A3}" srcOrd="2" destOrd="0" parTransId="{227BDF1B-7A57-491C-8E13-17B67B3D76B3}" sibTransId="{678FFF82-172A-4A26-A5D8-446A09B3F3A8}"/>
    <dgm:cxn modelId="{92E5A991-69B9-48AF-8687-A7598A6ED53A}" type="presOf" srcId="{ECCAA3B9-1A8B-4826-AC78-E9A2489E29A3}" destId="{76BE4EA0-871B-4635-A524-504EB19EAF73}" srcOrd="0" destOrd="0" presId="urn:microsoft.com/office/officeart/2005/8/layout/equation2"/>
    <dgm:cxn modelId="{91CDD71C-6D6A-4F57-8AC2-0399266A26F6}" type="presOf" srcId="{21948D77-C986-4C1D-BB60-D7F184F70909}" destId="{3843A5BD-E718-4525-B43C-5142EBA93B67}" srcOrd="1" destOrd="0" presId="urn:microsoft.com/office/officeart/2005/8/layout/equation2"/>
    <dgm:cxn modelId="{74ACF785-290C-49AD-BAB3-20619814C721}" type="presParOf" srcId="{248D04F2-1E39-4BC5-AC65-CC48E2FD38AC}" destId="{F6774C66-DC40-4800-B85A-0871C13FC755}" srcOrd="0" destOrd="0" presId="urn:microsoft.com/office/officeart/2005/8/layout/equation2"/>
    <dgm:cxn modelId="{FEDD881D-4B89-4B9B-8241-9A546736E655}" type="presParOf" srcId="{F6774C66-DC40-4800-B85A-0871C13FC755}" destId="{9A8CECCD-79DD-4ECD-A44A-8F821C9685AA}" srcOrd="0" destOrd="0" presId="urn:microsoft.com/office/officeart/2005/8/layout/equation2"/>
    <dgm:cxn modelId="{B1AB0506-8EC6-4A4B-9EA4-D4222D8A36FB}" type="presParOf" srcId="{F6774C66-DC40-4800-B85A-0871C13FC755}" destId="{137ABBC1-1B75-4D2C-A70A-CEDC6B9A9C46}" srcOrd="1" destOrd="0" presId="urn:microsoft.com/office/officeart/2005/8/layout/equation2"/>
    <dgm:cxn modelId="{80B25D42-CA3D-4889-9E51-A461763B56B6}" type="presParOf" srcId="{F6774C66-DC40-4800-B85A-0871C13FC755}" destId="{E664CA79-0CA2-4294-BFA1-BFFB5E0C8D94}" srcOrd="2" destOrd="0" presId="urn:microsoft.com/office/officeart/2005/8/layout/equation2"/>
    <dgm:cxn modelId="{4B274729-E491-4C98-B7DA-7328BAE9A60B}" type="presParOf" srcId="{F6774C66-DC40-4800-B85A-0871C13FC755}" destId="{8F88FA70-6533-499E-B28C-1D9C020AE97A}" srcOrd="3" destOrd="0" presId="urn:microsoft.com/office/officeart/2005/8/layout/equation2"/>
    <dgm:cxn modelId="{CE825C79-608E-404C-BB21-0DC81B05275C}" type="presParOf" srcId="{F6774C66-DC40-4800-B85A-0871C13FC755}" destId="{68602033-3E28-4306-924E-A947382E64B4}" srcOrd="4" destOrd="0" presId="urn:microsoft.com/office/officeart/2005/8/layout/equation2"/>
    <dgm:cxn modelId="{CE998C2C-3C5A-4F8B-8DA0-4572AEC3A821}" type="presParOf" srcId="{248D04F2-1E39-4BC5-AC65-CC48E2FD38AC}" destId="{94257EAC-75D2-4DBA-803C-24D045AECE82}" srcOrd="1" destOrd="0" presId="urn:microsoft.com/office/officeart/2005/8/layout/equation2"/>
    <dgm:cxn modelId="{DC8465D2-8125-4961-B50C-DB82129D9BC8}" type="presParOf" srcId="{94257EAC-75D2-4DBA-803C-24D045AECE82}" destId="{3843A5BD-E718-4525-B43C-5142EBA93B67}" srcOrd="0" destOrd="0" presId="urn:microsoft.com/office/officeart/2005/8/layout/equation2"/>
    <dgm:cxn modelId="{C081D003-7324-4AC5-81A5-342A15648B56}" type="presParOf" srcId="{248D04F2-1E39-4BC5-AC65-CC48E2FD38AC}" destId="{76BE4EA0-871B-4635-A524-504EB19EAF73}" srcOrd="2" destOrd="0" presId="urn:microsoft.com/office/officeart/2005/8/layout/equati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63AA88F1-1833-44A1-AC28-B0A4550C19F1}" type="doc">
      <dgm:prSet loTypeId="urn:microsoft.com/office/officeart/2005/8/layout/pyramid2" loCatId="pyramid" qsTypeId="urn:microsoft.com/office/officeart/2005/8/quickstyle/3d5" qsCatId="3D" csTypeId="urn:microsoft.com/office/officeart/2005/8/colors/accent5_2" csCatId="accent5" phldr="1"/>
      <dgm:spPr/>
    </dgm:pt>
    <dgm:pt modelId="{8D126A56-5E74-41B7-8C96-E8B2841E723B}">
      <dgm:prSet phldrT="[Text]"/>
      <dgm:spPr/>
      <dgm:t>
        <a:bodyPr/>
        <a:lstStyle/>
        <a:p>
          <a:r>
            <a:rPr lang="en-US" dirty="0" smtClean="0">
              <a:latin typeface="Segoe UI" panose="020B0502040204020203" pitchFamily="34" charset="0"/>
              <a:cs typeface="Segoe UI" panose="020B0502040204020203" pitchFamily="34" charset="0"/>
            </a:rPr>
            <a:t>Manager module</a:t>
          </a:r>
          <a:endParaRPr lang="en-US" dirty="0">
            <a:latin typeface="Segoe UI" panose="020B0502040204020203" pitchFamily="34" charset="0"/>
            <a:cs typeface="Segoe UI" panose="020B0502040204020203" pitchFamily="34" charset="0"/>
          </a:endParaRPr>
        </a:p>
      </dgm:t>
    </dgm:pt>
    <dgm:pt modelId="{93BC090C-1458-4BB4-A431-58285139FB61}" type="parTrans" cxnId="{0110C446-D552-4EF3-AA38-F05C66B626EC}">
      <dgm:prSet/>
      <dgm:spPr/>
      <dgm:t>
        <a:bodyPr/>
        <a:lstStyle/>
        <a:p>
          <a:endParaRPr lang="en-US"/>
        </a:p>
      </dgm:t>
    </dgm:pt>
    <dgm:pt modelId="{66B8D152-6F35-4321-8430-44CBA7AC8FC3}" type="sibTrans" cxnId="{0110C446-D552-4EF3-AA38-F05C66B626EC}">
      <dgm:prSet/>
      <dgm:spPr/>
      <dgm:t>
        <a:bodyPr/>
        <a:lstStyle/>
        <a:p>
          <a:endParaRPr lang="en-US"/>
        </a:p>
      </dgm:t>
    </dgm:pt>
    <dgm:pt modelId="{22746E60-D1AB-4088-997C-2B524212A82B}">
      <dgm:prSet phldrT="[Text]"/>
      <dgm:spPr/>
      <dgm:t>
        <a:bodyPr/>
        <a:lstStyle/>
        <a:p>
          <a:r>
            <a:rPr lang="en-US" dirty="0" smtClean="0">
              <a:latin typeface="Segoe UI" panose="020B0502040204020203" pitchFamily="34" charset="0"/>
              <a:cs typeface="Segoe UI" panose="020B0502040204020203" pitchFamily="34" charset="0"/>
            </a:rPr>
            <a:t>Presenter</a:t>
          </a:r>
        </a:p>
        <a:p>
          <a:r>
            <a:rPr lang="en-US" dirty="0" smtClean="0">
              <a:latin typeface="Segoe UI" panose="020B0502040204020203" pitchFamily="34" charset="0"/>
              <a:cs typeface="Segoe UI" panose="020B0502040204020203" pitchFamily="34" charset="0"/>
            </a:rPr>
            <a:t>module</a:t>
          </a:r>
          <a:endParaRPr lang="en-US" dirty="0">
            <a:latin typeface="Segoe UI" panose="020B0502040204020203" pitchFamily="34" charset="0"/>
            <a:cs typeface="Segoe UI" panose="020B0502040204020203" pitchFamily="34" charset="0"/>
          </a:endParaRPr>
        </a:p>
      </dgm:t>
    </dgm:pt>
    <dgm:pt modelId="{32143112-99D8-487C-BF1B-35EA06C5D80C}" type="parTrans" cxnId="{5A041167-B872-43FC-92E2-014A8E7BAD8B}">
      <dgm:prSet/>
      <dgm:spPr/>
      <dgm:t>
        <a:bodyPr/>
        <a:lstStyle/>
        <a:p>
          <a:endParaRPr lang="en-US"/>
        </a:p>
      </dgm:t>
    </dgm:pt>
    <dgm:pt modelId="{ABE058F6-8C16-4503-B3A6-7B2B42CB743D}" type="sibTrans" cxnId="{5A041167-B872-43FC-92E2-014A8E7BAD8B}">
      <dgm:prSet/>
      <dgm:spPr/>
      <dgm:t>
        <a:bodyPr/>
        <a:lstStyle/>
        <a:p>
          <a:endParaRPr lang="en-US"/>
        </a:p>
      </dgm:t>
    </dgm:pt>
    <dgm:pt modelId="{126B37EB-2AD8-48CC-916D-99B80185984D}" type="pres">
      <dgm:prSet presAssocID="{63AA88F1-1833-44A1-AC28-B0A4550C19F1}" presName="compositeShape" presStyleCnt="0">
        <dgm:presLayoutVars>
          <dgm:dir/>
          <dgm:resizeHandles/>
        </dgm:presLayoutVars>
      </dgm:prSet>
      <dgm:spPr/>
    </dgm:pt>
    <dgm:pt modelId="{A030E8C7-5EE5-4E44-A56D-062C27F137F3}" type="pres">
      <dgm:prSet presAssocID="{63AA88F1-1833-44A1-AC28-B0A4550C19F1}" presName="pyramid" presStyleLbl="node1" presStyleIdx="0" presStyleCnt="1" custLinFactNeighborX="6128" custLinFactNeighborY="4714"/>
      <dgm:spPr/>
    </dgm:pt>
    <dgm:pt modelId="{6380914A-F9CF-484A-B5A6-FC9607AE926B}" type="pres">
      <dgm:prSet presAssocID="{63AA88F1-1833-44A1-AC28-B0A4550C19F1}" presName="theList" presStyleCnt="0"/>
      <dgm:spPr/>
    </dgm:pt>
    <dgm:pt modelId="{235592D0-A556-4952-9DBC-6574254BA837}" type="pres">
      <dgm:prSet presAssocID="{8D126A56-5E74-41B7-8C96-E8B2841E723B}" presName="aNode" presStyleLbl="fgAcc1" presStyleIdx="0" presStyleCnt="2">
        <dgm:presLayoutVars>
          <dgm:bulletEnabled val="1"/>
        </dgm:presLayoutVars>
      </dgm:prSet>
      <dgm:spPr/>
      <dgm:t>
        <a:bodyPr/>
        <a:lstStyle/>
        <a:p>
          <a:endParaRPr lang="en-US"/>
        </a:p>
      </dgm:t>
    </dgm:pt>
    <dgm:pt modelId="{1E429F06-ED62-468F-9E32-299585D0B0D3}" type="pres">
      <dgm:prSet presAssocID="{8D126A56-5E74-41B7-8C96-E8B2841E723B}" presName="aSpace" presStyleCnt="0"/>
      <dgm:spPr/>
    </dgm:pt>
    <dgm:pt modelId="{91C0D70E-BB46-48CB-AECB-263DEB4EB067}" type="pres">
      <dgm:prSet presAssocID="{22746E60-D1AB-4088-997C-2B524212A82B}" presName="aNode" presStyleLbl="fgAcc1" presStyleIdx="1" presStyleCnt="2">
        <dgm:presLayoutVars>
          <dgm:bulletEnabled val="1"/>
        </dgm:presLayoutVars>
      </dgm:prSet>
      <dgm:spPr/>
      <dgm:t>
        <a:bodyPr/>
        <a:lstStyle/>
        <a:p>
          <a:endParaRPr lang="en-US"/>
        </a:p>
      </dgm:t>
    </dgm:pt>
    <dgm:pt modelId="{614D78CA-2644-4ACF-AE67-DCCFB10E99ED}" type="pres">
      <dgm:prSet presAssocID="{22746E60-D1AB-4088-997C-2B524212A82B}" presName="aSpace" presStyleCnt="0"/>
      <dgm:spPr/>
    </dgm:pt>
  </dgm:ptLst>
  <dgm:cxnLst>
    <dgm:cxn modelId="{2411CC57-3B03-4C8D-B3FF-130186C53CD3}" type="presOf" srcId="{8D126A56-5E74-41B7-8C96-E8B2841E723B}" destId="{235592D0-A556-4952-9DBC-6574254BA837}" srcOrd="0" destOrd="0" presId="urn:microsoft.com/office/officeart/2005/8/layout/pyramid2"/>
    <dgm:cxn modelId="{630DDC74-99C6-4493-A0DB-FD020D94B894}" type="presOf" srcId="{63AA88F1-1833-44A1-AC28-B0A4550C19F1}" destId="{126B37EB-2AD8-48CC-916D-99B80185984D}" srcOrd="0" destOrd="0" presId="urn:microsoft.com/office/officeart/2005/8/layout/pyramid2"/>
    <dgm:cxn modelId="{5A041167-B872-43FC-92E2-014A8E7BAD8B}" srcId="{63AA88F1-1833-44A1-AC28-B0A4550C19F1}" destId="{22746E60-D1AB-4088-997C-2B524212A82B}" srcOrd="1" destOrd="0" parTransId="{32143112-99D8-487C-BF1B-35EA06C5D80C}" sibTransId="{ABE058F6-8C16-4503-B3A6-7B2B42CB743D}"/>
    <dgm:cxn modelId="{73C73989-325F-4530-842E-45DBED280FC7}" type="presOf" srcId="{22746E60-D1AB-4088-997C-2B524212A82B}" destId="{91C0D70E-BB46-48CB-AECB-263DEB4EB067}" srcOrd="0" destOrd="0" presId="urn:microsoft.com/office/officeart/2005/8/layout/pyramid2"/>
    <dgm:cxn modelId="{0110C446-D552-4EF3-AA38-F05C66B626EC}" srcId="{63AA88F1-1833-44A1-AC28-B0A4550C19F1}" destId="{8D126A56-5E74-41B7-8C96-E8B2841E723B}" srcOrd="0" destOrd="0" parTransId="{93BC090C-1458-4BB4-A431-58285139FB61}" sibTransId="{66B8D152-6F35-4321-8430-44CBA7AC8FC3}"/>
    <dgm:cxn modelId="{ED8CA06A-DEB8-4B6F-949D-FD6DF8B6F017}" type="presParOf" srcId="{126B37EB-2AD8-48CC-916D-99B80185984D}" destId="{A030E8C7-5EE5-4E44-A56D-062C27F137F3}" srcOrd="0" destOrd="0" presId="urn:microsoft.com/office/officeart/2005/8/layout/pyramid2"/>
    <dgm:cxn modelId="{AEA9604A-C3D3-4214-98B9-71C31E07C45D}" type="presParOf" srcId="{126B37EB-2AD8-48CC-916D-99B80185984D}" destId="{6380914A-F9CF-484A-B5A6-FC9607AE926B}" srcOrd="1" destOrd="0" presId="urn:microsoft.com/office/officeart/2005/8/layout/pyramid2"/>
    <dgm:cxn modelId="{4C91E160-E745-4403-9D55-3C2A18619225}" type="presParOf" srcId="{6380914A-F9CF-484A-B5A6-FC9607AE926B}" destId="{235592D0-A556-4952-9DBC-6574254BA837}" srcOrd="0" destOrd="0" presId="urn:microsoft.com/office/officeart/2005/8/layout/pyramid2"/>
    <dgm:cxn modelId="{F4D2B6C8-5D92-409C-854D-345CA1202B4A}" type="presParOf" srcId="{6380914A-F9CF-484A-B5A6-FC9607AE926B}" destId="{1E429F06-ED62-468F-9E32-299585D0B0D3}" srcOrd="1" destOrd="0" presId="urn:microsoft.com/office/officeart/2005/8/layout/pyramid2"/>
    <dgm:cxn modelId="{4D0FBBD9-7BE1-40C4-AF45-6BEB39D7EE11}" type="presParOf" srcId="{6380914A-F9CF-484A-B5A6-FC9607AE926B}" destId="{91C0D70E-BB46-48CB-AECB-263DEB4EB067}" srcOrd="2" destOrd="0" presId="urn:microsoft.com/office/officeart/2005/8/layout/pyramid2"/>
    <dgm:cxn modelId="{E78FD2D9-8E58-499A-B27D-FBFA721E5EB5}" type="presParOf" srcId="{6380914A-F9CF-484A-B5A6-FC9607AE926B}" destId="{614D78CA-2644-4ACF-AE67-DCCFB10E99ED}" srcOrd="3" destOrd="0" presId="urn:microsoft.com/office/officeart/2005/8/layout/pyramid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81F2D4A-13D1-45D3-A73D-C7BB9CAE9F5A}" type="doc">
      <dgm:prSet loTypeId="urn:microsoft.com/office/officeart/2005/8/layout/list1" loCatId="list" qsTypeId="urn:microsoft.com/office/officeart/2005/8/quickstyle/simple1" qsCatId="simple" csTypeId="urn:microsoft.com/office/officeart/2005/8/colors/accent5_2" csCatId="accent5" phldr="1"/>
      <dgm:spPr/>
      <dgm:t>
        <a:bodyPr/>
        <a:lstStyle/>
        <a:p>
          <a:endParaRPr lang="en-US"/>
        </a:p>
      </dgm:t>
    </dgm:pt>
    <dgm:pt modelId="{1F0765B9-D523-48F9-ABCF-7661E3C88335}">
      <dgm:prSet phldrT="[Text]" custT="1"/>
      <dgm:spPr/>
      <dgm:t>
        <a:bodyPr/>
        <a:lstStyle/>
        <a:p>
          <a:r>
            <a:rPr lang="en-US" sz="2400" dirty="0" smtClean="0">
              <a:latin typeface="Segoe UI" panose="020B0502040204020203" pitchFamily="34" charset="0"/>
              <a:cs typeface="Segoe UI" panose="020B0502040204020203" pitchFamily="34" charset="0"/>
            </a:rPr>
            <a:t>INTRODUCTION</a:t>
          </a:r>
          <a:endParaRPr lang="en-US" sz="2400" dirty="0">
            <a:latin typeface="Segoe UI" panose="020B0502040204020203" pitchFamily="34" charset="0"/>
            <a:cs typeface="Segoe UI" panose="020B0502040204020203" pitchFamily="34" charset="0"/>
          </a:endParaRPr>
        </a:p>
      </dgm:t>
      <dgm:extLst/>
    </dgm:pt>
    <dgm:pt modelId="{E069B916-6E62-4531-A8D2-C729180D44FB}" type="parTrans" cxnId="{4110BC13-32B8-4424-9070-E059CDBE1941}">
      <dgm:prSet/>
      <dgm:spPr/>
      <dgm:t>
        <a:bodyPr/>
        <a:lstStyle/>
        <a:p>
          <a:endParaRPr lang="en-US"/>
        </a:p>
      </dgm:t>
    </dgm:pt>
    <dgm:pt modelId="{D487DB45-7568-43EF-AECC-53B042E8F26A}" type="sibTrans" cxnId="{4110BC13-32B8-4424-9070-E059CDBE1941}">
      <dgm:prSet/>
      <dgm:spPr/>
      <dgm:t>
        <a:bodyPr/>
        <a:lstStyle/>
        <a:p>
          <a:endParaRPr lang="en-US"/>
        </a:p>
      </dgm:t>
    </dgm:pt>
    <dgm:pt modelId="{2A697122-2CA3-4EB6-ABD2-1659DBE12D94}">
      <dgm:prSet phldrT="[Text]" custT="1"/>
      <dgm:spPr/>
      <dgm:t>
        <a:bodyPr/>
        <a:lstStyle/>
        <a:p>
          <a:r>
            <a:rPr lang="en-US" sz="2400" dirty="0" smtClean="0">
              <a:latin typeface="Segoe UI" panose="020B0502040204020203" pitchFamily="34" charset="0"/>
              <a:cs typeface="Segoe UI" panose="020B0502040204020203" pitchFamily="34" charset="0"/>
            </a:rPr>
            <a:t>MANAGER MODULE</a:t>
          </a:r>
          <a:endParaRPr lang="en-US" sz="2400" dirty="0">
            <a:latin typeface="Segoe UI" panose="020B0502040204020203" pitchFamily="34" charset="0"/>
            <a:cs typeface="Segoe UI" panose="020B0502040204020203" pitchFamily="34" charset="0"/>
          </a:endParaRPr>
        </a:p>
      </dgm:t>
      <dgm:extLst/>
    </dgm:pt>
    <dgm:pt modelId="{9A85886C-6DD2-499F-88E3-DBEB4884FDCF}" type="parTrans" cxnId="{F97988B6-3341-401D-A014-A032F51B7748}">
      <dgm:prSet/>
      <dgm:spPr/>
      <dgm:t>
        <a:bodyPr/>
        <a:lstStyle/>
        <a:p>
          <a:endParaRPr lang="en-US"/>
        </a:p>
      </dgm:t>
    </dgm:pt>
    <dgm:pt modelId="{74A5F2C1-DF25-4E5E-8167-711A747D7854}" type="sibTrans" cxnId="{F97988B6-3341-401D-A014-A032F51B7748}">
      <dgm:prSet/>
      <dgm:spPr/>
      <dgm:t>
        <a:bodyPr/>
        <a:lstStyle/>
        <a:p>
          <a:endParaRPr lang="en-US"/>
        </a:p>
      </dgm:t>
    </dgm:pt>
    <dgm:pt modelId="{707FCF36-E062-4464-90B7-29F724AD2A0C}">
      <dgm:prSet phldrT="[Text]" custT="1"/>
      <dgm:spPr/>
      <dgm:t>
        <a:bodyPr/>
        <a:lstStyle/>
        <a:p>
          <a:r>
            <a:rPr lang="en-US" sz="2400" dirty="0" smtClean="0">
              <a:latin typeface="Segoe UI" panose="020B0502040204020203" pitchFamily="34" charset="0"/>
              <a:cs typeface="Segoe UI" panose="020B0502040204020203" pitchFamily="34" charset="0"/>
            </a:rPr>
            <a:t>PRESENTER MODULE</a:t>
          </a:r>
          <a:endParaRPr lang="en-US" sz="2400" dirty="0">
            <a:latin typeface="Segoe UI" panose="020B0502040204020203" pitchFamily="34" charset="0"/>
            <a:cs typeface="Segoe UI" panose="020B0502040204020203" pitchFamily="34" charset="0"/>
          </a:endParaRPr>
        </a:p>
      </dgm:t>
      <dgm:extLst/>
    </dgm:pt>
    <dgm:pt modelId="{DA37557E-B6FB-475A-9245-30E4AB840192}" type="parTrans" cxnId="{9914CF4F-0EA2-4516-AF54-331670DC275D}">
      <dgm:prSet/>
      <dgm:spPr/>
      <dgm:t>
        <a:bodyPr/>
        <a:lstStyle/>
        <a:p>
          <a:endParaRPr lang="en-US"/>
        </a:p>
      </dgm:t>
    </dgm:pt>
    <dgm:pt modelId="{CC71B35B-5B45-4698-873E-19367B5B5D74}" type="sibTrans" cxnId="{9914CF4F-0EA2-4516-AF54-331670DC275D}">
      <dgm:prSet/>
      <dgm:spPr/>
      <dgm:t>
        <a:bodyPr/>
        <a:lstStyle/>
        <a:p>
          <a:endParaRPr lang="en-US"/>
        </a:p>
      </dgm:t>
    </dgm:pt>
    <dgm:pt modelId="{C1BA5591-B3F1-41F4-A042-CEC8E6115776}">
      <dgm:prSet phldrT="[Text]" custT="1"/>
      <dgm:spPr/>
      <dgm:t>
        <a:bodyPr/>
        <a:lstStyle/>
        <a:p>
          <a:r>
            <a:rPr lang="en-US" sz="2400" dirty="0" smtClean="0">
              <a:latin typeface="Segoe UI" panose="020B0502040204020203" pitchFamily="34" charset="0"/>
              <a:cs typeface="Segoe UI" panose="020B0502040204020203" pitchFamily="34" charset="0"/>
            </a:rPr>
            <a:t>CONCLUSION</a:t>
          </a:r>
          <a:endParaRPr lang="en-US" sz="2400" dirty="0">
            <a:latin typeface="Segoe UI" panose="020B0502040204020203" pitchFamily="34" charset="0"/>
            <a:cs typeface="Segoe UI" panose="020B0502040204020203" pitchFamily="34" charset="0"/>
          </a:endParaRPr>
        </a:p>
      </dgm:t>
      <dgm:extLst/>
    </dgm:pt>
    <dgm:pt modelId="{F268D27B-D604-4E2E-AA6F-F882DD419421}" type="parTrans" cxnId="{04116700-6F9C-4328-B97C-81D8EE0A892B}">
      <dgm:prSet/>
      <dgm:spPr/>
      <dgm:t>
        <a:bodyPr/>
        <a:lstStyle/>
        <a:p>
          <a:endParaRPr lang="en-US"/>
        </a:p>
      </dgm:t>
    </dgm:pt>
    <dgm:pt modelId="{41B9490B-99CF-4005-BC1F-63B41DEB7B9D}" type="sibTrans" cxnId="{04116700-6F9C-4328-B97C-81D8EE0A892B}">
      <dgm:prSet/>
      <dgm:spPr/>
      <dgm:t>
        <a:bodyPr/>
        <a:lstStyle/>
        <a:p>
          <a:endParaRPr lang="en-US"/>
        </a:p>
      </dgm:t>
    </dgm:pt>
    <dgm:pt modelId="{77FECAB1-403A-406B-8971-35EC2792A005}">
      <dgm:prSet phldrT="[Text]" custT="1"/>
      <dgm:spPr/>
      <dgm:t>
        <a:bodyPr/>
        <a:lstStyle/>
        <a:p>
          <a:r>
            <a:rPr lang="en-US" sz="2400" dirty="0" smtClean="0">
              <a:latin typeface="Segoe UI" panose="020B0502040204020203" pitchFamily="34" charset="0"/>
              <a:cs typeface="Segoe UI" panose="020B0502040204020203" pitchFamily="34" charset="0"/>
            </a:rPr>
            <a:t>DEMO</a:t>
          </a:r>
          <a:endParaRPr lang="en-US" sz="2400" dirty="0">
            <a:latin typeface="Segoe UI" panose="020B0502040204020203" pitchFamily="34" charset="0"/>
            <a:cs typeface="Segoe UI" panose="020B0502040204020203" pitchFamily="34" charset="0"/>
          </a:endParaRPr>
        </a:p>
      </dgm:t>
      <dgm:extLst/>
    </dgm:pt>
    <dgm:pt modelId="{6D94E319-7185-4B5E-BE69-02A27FA5ECD5}" type="parTrans" cxnId="{E3C10A57-5745-48AE-B8A0-CF5DCBFDDBB9}">
      <dgm:prSet/>
      <dgm:spPr/>
      <dgm:t>
        <a:bodyPr/>
        <a:lstStyle/>
        <a:p>
          <a:endParaRPr lang="en-US"/>
        </a:p>
      </dgm:t>
    </dgm:pt>
    <dgm:pt modelId="{6D559043-DE85-4B62-8B34-AE8E333745B4}" type="sibTrans" cxnId="{E3C10A57-5745-48AE-B8A0-CF5DCBFDDBB9}">
      <dgm:prSet/>
      <dgm:spPr/>
      <dgm:t>
        <a:bodyPr/>
        <a:lstStyle/>
        <a:p>
          <a:endParaRPr lang="en-US"/>
        </a:p>
      </dgm:t>
    </dgm:pt>
    <dgm:pt modelId="{5157CEC6-AB87-4C50-92E8-A41F3E4D0782}" type="pres">
      <dgm:prSet presAssocID="{881F2D4A-13D1-45D3-A73D-C7BB9CAE9F5A}" presName="linear" presStyleCnt="0">
        <dgm:presLayoutVars>
          <dgm:dir/>
          <dgm:animLvl val="lvl"/>
          <dgm:resizeHandles val="exact"/>
        </dgm:presLayoutVars>
      </dgm:prSet>
      <dgm:spPr/>
      <dgm:t>
        <a:bodyPr/>
        <a:lstStyle/>
        <a:p>
          <a:endParaRPr lang="en-US"/>
        </a:p>
      </dgm:t>
    </dgm:pt>
    <dgm:pt modelId="{0CD86551-283F-4816-A15A-53C3ABE66D84}" type="pres">
      <dgm:prSet presAssocID="{1F0765B9-D523-48F9-ABCF-7661E3C88335}" presName="parentLin" presStyleCnt="0"/>
      <dgm:spPr/>
      <dgm:t>
        <a:bodyPr/>
        <a:lstStyle/>
        <a:p>
          <a:endParaRPr lang="en-US"/>
        </a:p>
      </dgm:t>
    </dgm:pt>
    <dgm:pt modelId="{0F74AE96-D50B-4381-90EC-EDB2F3C62199}" type="pres">
      <dgm:prSet presAssocID="{1F0765B9-D523-48F9-ABCF-7661E3C88335}" presName="parentLeftMargin" presStyleLbl="node1" presStyleIdx="0" presStyleCnt="5"/>
      <dgm:spPr/>
      <dgm:t>
        <a:bodyPr/>
        <a:lstStyle/>
        <a:p>
          <a:endParaRPr lang="en-US"/>
        </a:p>
      </dgm:t>
    </dgm:pt>
    <dgm:pt modelId="{8B9EB7B6-DADD-47DA-8D92-3837642E16A5}" type="pres">
      <dgm:prSet presAssocID="{1F0765B9-D523-48F9-ABCF-7661E3C88335}" presName="parentText" presStyleLbl="node1" presStyleIdx="0" presStyleCnt="5" custLinFactNeighborX="7801" custLinFactNeighborY="-6544">
        <dgm:presLayoutVars>
          <dgm:chMax val="0"/>
          <dgm:bulletEnabled val="1"/>
        </dgm:presLayoutVars>
      </dgm:prSet>
      <dgm:spPr/>
      <dgm:t>
        <a:bodyPr/>
        <a:lstStyle/>
        <a:p>
          <a:endParaRPr lang="en-US"/>
        </a:p>
      </dgm:t>
    </dgm:pt>
    <dgm:pt modelId="{D5F2C2EC-144D-4148-B5B2-8A981953A61E}" type="pres">
      <dgm:prSet presAssocID="{1F0765B9-D523-48F9-ABCF-7661E3C88335}" presName="negativeSpace" presStyleCnt="0"/>
      <dgm:spPr/>
      <dgm:t>
        <a:bodyPr/>
        <a:lstStyle/>
        <a:p>
          <a:endParaRPr lang="en-US"/>
        </a:p>
      </dgm:t>
    </dgm:pt>
    <dgm:pt modelId="{1FE1A4D8-3C10-463D-BD26-2872EA6EE770}" type="pres">
      <dgm:prSet presAssocID="{1F0765B9-D523-48F9-ABCF-7661E3C88335}" presName="childText" presStyleLbl="conFgAcc1" presStyleIdx="0" presStyleCnt="5">
        <dgm:presLayoutVars>
          <dgm:bulletEnabled val="1"/>
        </dgm:presLayoutVars>
      </dgm:prSet>
      <dgm:spPr/>
      <dgm:t>
        <a:bodyPr/>
        <a:lstStyle/>
        <a:p>
          <a:endParaRPr lang="en-US"/>
        </a:p>
      </dgm:t>
    </dgm:pt>
    <dgm:pt modelId="{F580AFB3-EECD-40A6-A88D-B8F5D5FA3143}" type="pres">
      <dgm:prSet presAssocID="{D487DB45-7568-43EF-AECC-53B042E8F26A}" presName="spaceBetweenRectangles" presStyleCnt="0"/>
      <dgm:spPr/>
      <dgm:t>
        <a:bodyPr/>
        <a:lstStyle/>
        <a:p>
          <a:endParaRPr lang="en-US"/>
        </a:p>
      </dgm:t>
    </dgm:pt>
    <dgm:pt modelId="{22FD1B3C-95D5-4634-A015-3AFCD10BA03D}" type="pres">
      <dgm:prSet presAssocID="{2A697122-2CA3-4EB6-ABD2-1659DBE12D94}" presName="parentLin" presStyleCnt="0"/>
      <dgm:spPr/>
      <dgm:t>
        <a:bodyPr/>
        <a:lstStyle/>
        <a:p>
          <a:endParaRPr lang="en-US"/>
        </a:p>
      </dgm:t>
    </dgm:pt>
    <dgm:pt modelId="{90B2A2BC-DD20-45C4-9EA9-E934281A4B42}" type="pres">
      <dgm:prSet presAssocID="{2A697122-2CA3-4EB6-ABD2-1659DBE12D94}" presName="parentLeftMargin" presStyleLbl="node1" presStyleIdx="0" presStyleCnt="5"/>
      <dgm:spPr/>
      <dgm:t>
        <a:bodyPr/>
        <a:lstStyle/>
        <a:p>
          <a:endParaRPr lang="en-US"/>
        </a:p>
      </dgm:t>
    </dgm:pt>
    <dgm:pt modelId="{10D00069-614E-4CF4-9E63-303D96D37FEC}" type="pres">
      <dgm:prSet presAssocID="{2A697122-2CA3-4EB6-ABD2-1659DBE12D94}" presName="parentText" presStyleLbl="node1" presStyleIdx="1" presStyleCnt="5">
        <dgm:presLayoutVars>
          <dgm:chMax val="0"/>
          <dgm:bulletEnabled val="1"/>
        </dgm:presLayoutVars>
      </dgm:prSet>
      <dgm:spPr/>
      <dgm:t>
        <a:bodyPr/>
        <a:lstStyle/>
        <a:p>
          <a:endParaRPr lang="en-US"/>
        </a:p>
      </dgm:t>
    </dgm:pt>
    <dgm:pt modelId="{447A0A69-B668-4EA5-B10E-89B149469406}" type="pres">
      <dgm:prSet presAssocID="{2A697122-2CA3-4EB6-ABD2-1659DBE12D94}" presName="negativeSpace" presStyleCnt="0"/>
      <dgm:spPr/>
      <dgm:t>
        <a:bodyPr/>
        <a:lstStyle/>
        <a:p>
          <a:endParaRPr lang="en-US"/>
        </a:p>
      </dgm:t>
    </dgm:pt>
    <dgm:pt modelId="{9F992326-6F9D-457D-ACB0-E9676DB09BF0}" type="pres">
      <dgm:prSet presAssocID="{2A697122-2CA3-4EB6-ABD2-1659DBE12D94}" presName="childText" presStyleLbl="conFgAcc1" presStyleIdx="1" presStyleCnt="5">
        <dgm:presLayoutVars>
          <dgm:bulletEnabled val="1"/>
        </dgm:presLayoutVars>
      </dgm:prSet>
      <dgm:spPr/>
      <dgm:t>
        <a:bodyPr/>
        <a:lstStyle/>
        <a:p>
          <a:endParaRPr lang="en-US"/>
        </a:p>
      </dgm:t>
    </dgm:pt>
    <dgm:pt modelId="{BD38D6E9-417E-4FCC-B78E-EEA6D87F4455}" type="pres">
      <dgm:prSet presAssocID="{74A5F2C1-DF25-4E5E-8167-711A747D7854}" presName="spaceBetweenRectangles" presStyleCnt="0"/>
      <dgm:spPr/>
      <dgm:t>
        <a:bodyPr/>
        <a:lstStyle/>
        <a:p>
          <a:endParaRPr lang="en-US"/>
        </a:p>
      </dgm:t>
    </dgm:pt>
    <dgm:pt modelId="{1812D10C-90C1-4E8D-BD19-F67B2025F97A}" type="pres">
      <dgm:prSet presAssocID="{707FCF36-E062-4464-90B7-29F724AD2A0C}" presName="parentLin" presStyleCnt="0"/>
      <dgm:spPr/>
      <dgm:t>
        <a:bodyPr/>
        <a:lstStyle/>
        <a:p>
          <a:endParaRPr lang="en-US"/>
        </a:p>
      </dgm:t>
    </dgm:pt>
    <dgm:pt modelId="{CE93E52F-4A05-40EA-9DD5-A380DBF8536B}" type="pres">
      <dgm:prSet presAssocID="{707FCF36-E062-4464-90B7-29F724AD2A0C}" presName="parentLeftMargin" presStyleLbl="node1" presStyleIdx="1" presStyleCnt="5"/>
      <dgm:spPr/>
      <dgm:t>
        <a:bodyPr/>
        <a:lstStyle/>
        <a:p>
          <a:endParaRPr lang="en-US"/>
        </a:p>
      </dgm:t>
    </dgm:pt>
    <dgm:pt modelId="{F69DD180-885B-42B8-8A1C-F3CC1BD59C2A}" type="pres">
      <dgm:prSet presAssocID="{707FCF36-E062-4464-90B7-29F724AD2A0C}" presName="parentText" presStyleLbl="node1" presStyleIdx="2" presStyleCnt="5">
        <dgm:presLayoutVars>
          <dgm:chMax val="0"/>
          <dgm:bulletEnabled val="1"/>
        </dgm:presLayoutVars>
      </dgm:prSet>
      <dgm:spPr/>
      <dgm:t>
        <a:bodyPr/>
        <a:lstStyle/>
        <a:p>
          <a:endParaRPr lang="en-US"/>
        </a:p>
      </dgm:t>
    </dgm:pt>
    <dgm:pt modelId="{8E192DD1-3257-4F4D-A67D-F0A338B195B1}" type="pres">
      <dgm:prSet presAssocID="{707FCF36-E062-4464-90B7-29F724AD2A0C}" presName="negativeSpace" presStyleCnt="0"/>
      <dgm:spPr/>
      <dgm:t>
        <a:bodyPr/>
        <a:lstStyle/>
        <a:p>
          <a:endParaRPr lang="en-US"/>
        </a:p>
      </dgm:t>
    </dgm:pt>
    <dgm:pt modelId="{EFD98604-B9DA-485D-9224-61213B0806F2}" type="pres">
      <dgm:prSet presAssocID="{707FCF36-E062-4464-90B7-29F724AD2A0C}" presName="childText" presStyleLbl="conFgAcc1" presStyleIdx="2" presStyleCnt="5">
        <dgm:presLayoutVars>
          <dgm:bulletEnabled val="1"/>
        </dgm:presLayoutVars>
      </dgm:prSet>
      <dgm:spPr/>
      <dgm:t>
        <a:bodyPr/>
        <a:lstStyle/>
        <a:p>
          <a:endParaRPr lang="en-US"/>
        </a:p>
      </dgm:t>
    </dgm:pt>
    <dgm:pt modelId="{142DADE0-27AC-4F43-B83B-E50B8249E300}" type="pres">
      <dgm:prSet presAssocID="{CC71B35B-5B45-4698-873E-19367B5B5D74}" presName="spaceBetweenRectangles" presStyleCnt="0"/>
      <dgm:spPr/>
      <dgm:t>
        <a:bodyPr/>
        <a:lstStyle/>
        <a:p>
          <a:endParaRPr lang="en-US"/>
        </a:p>
      </dgm:t>
    </dgm:pt>
    <dgm:pt modelId="{13D2D648-A833-4FB2-A532-B83144700E6F}" type="pres">
      <dgm:prSet presAssocID="{77FECAB1-403A-406B-8971-35EC2792A005}" presName="parentLin" presStyleCnt="0"/>
      <dgm:spPr/>
    </dgm:pt>
    <dgm:pt modelId="{70A875EE-A616-4D88-B801-BC8655A1594E}" type="pres">
      <dgm:prSet presAssocID="{77FECAB1-403A-406B-8971-35EC2792A005}" presName="parentLeftMargin" presStyleLbl="node1" presStyleIdx="2" presStyleCnt="5"/>
      <dgm:spPr/>
      <dgm:t>
        <a:bodyPr/>
        <a:lstStyle/>
        <a:p>
          <a:endParaRPr lang="en-US"/>
        </a:p>
      </dgm:t>
    </dgm:pt>
    <dgm:pt modelId="{82E58C8B-BE74-4C39-A4C0-1AD0EFE39751}" type="pres">
      <dgm:prSet presAssocID="{77FECAB1-403A-406B-8971-35EC2792A005}" presName="parentText" presStyleLbl="node1" presStyleIdx="3" presStyleCnt="5">
        <dgm:presLayoutVars>
          <dgm:chMax val="0"/>
          <dgm:bulletEnabled val="1"/>
        </dgm:presLayoutVars>
      </dgm:prSet>
      <dgm:spPr/>
      <dgm:t>
        <a:bodyPr/>
        <a:lstStyle/>
        <a:p>
          <a:endParaRPr lang="en-US"/>
        </a:p>
      </dgm:t>
    </dgm:pt>
    <dgm:pt modelId="{B3266C11-A9E8-421E-BC2F-1C7FA4BBF46C}" type="pres">
      <dgm:prSet presAssocID="{77FECAB1-403A-406B-8971-35EC2792A005}" presName="negativeSpace" presStyleCnt="0"/>
      <dgm:spPr/>
    </dgm:pt>
    <dgm:pt modelId="{0191AFDF-5FC9-4310-B9A2-DAE599A5D7E6}" type="pres">
      <dgm:prSet presAssocID="{77FECAB1-403A-406B-8971-35EC2792A005}" presName="childText" presStyleLbl="conFgAcc1" presStyleIdx="3" presStyleCnt="5">
        <dgm:presLayoutVars>
          <dgm:bulletEnabled val="1"/>
        </dgm:presLayoutVars>
      </dgm:prSet>
      <dgm:spPr/>
    </dgm:pt>
    <dgm:pt modelId="{53CB1070-7876-48B0-8367-C62948EA37DC}" type="pres">
      <dgm:prSet presAssocID="{6D559043-DE85-4B62-8B34-AE8E333745B4}" presName="spaceBetweenRectangles" presStyleCnt="0"/>
      <dgm:spPr/>
    </dgm:pt>
    <dgm:pt modelId="{E64EE6F9-8A93-4AD2-8E25-7DE04FFD3527}" type="pres">
      <dgm:prSet presAssocID="{C1BA5591-B3F1-41F4-A042-CEC8E6115776}" presName="parentLin" presStyleCnt="0"/>
      <dgm:spPr/>
      <dgm:t>
        <a:bodyPr/>
        <a:lstStyle/>
        <a:p>
          <a:endParaRPr lang="en-US"/>
        </a:p>
      </dgm:t>
    </dgm:pt>
    <dgm:pt modelId="{B6E19AA1-BECC-4D9D-A045-F321808D3867}" type="pres">
      <dgm:prSet presAssocID="{C1BA5591-B3F1-41F4-A042-CEC8E6115776}" presName="parentLeftMargin" presStyleLbl="node1" presStyleIdx="3" presStyleCnt="5"/>
      <dgm:spPr/>
      <dgm:t>
        <a:bodyPr/>
        <a:lstStyle/>
        <a:p>
          <a:endParaRPr lang="en-US"/>
        </a:p>
      </dgm:t>
    </dgm:pt>
    <dgm:pt modelId="{8967E39E-9A48-427E-87A9-B00ACFFD575E}" type="pres">
      <dgm:prSet presAssocID="{C1BA5591-B3F1-41F4-A042-CEC8E6115776}" presName="parentText" presStyleLbl="node1" presStyleIdx="4" presStyleCnt="5">
        <dgm:presLayoutVars>
          <dgm:chMax val="0"/>
          <dgm:bulletEnabled val="1"/>
        </dgm:presLayoutVars>
      </dgm:prSet>
      <dgm:spPr/>
      <dgm:t>
        <a:bodyPr/>
        <a:lstStyle/>
        <a:p>
          <a:endParaRPr lang="en-US"/>
        </a:p>
      </dgm:t>
    </dgm:pt>
    <dgm:pt modelId="{EA664196-98F4-4483-8643-1679FA14B2BD}" type="pres">
      <dgm:prSet presAssocID="{C1BA5591-B3F1-41F4-A042-CEC8E6115776}" presName="negativeSpace" presStyleCnt="0"/>
      <dgm:spPr/>
      <dgm:t>
        <a:bodyPr/>
        <a:lstStyle/>
        <a:p>
          <a:endParaRPr lang="en-US"/>
        </a:p>
      </dgm:t>
    </dgm:pt>
    <dgm:pt modelId="{0C4FECA6-1D68-4E21-89E0-01C8D2DA3D28}" type="pres">
      <dgm:prSet presAssocID="{C1BA5591-B3F1-41F4-A042-CEC8E6115776}" presName="childText" presStyleLbl="conFgAcc1" presStyleIdx="4" presStyleCnt="5">
        <dgm:presLayoutVars>
          <dgm:bulletEnabled val="1"/>
        </dgm:presLayoutVars>
      </dgm:prSet>
      <dgm:spPr/>
      <dgm:t>
        <a:bodyPr/>
        <a:lstStyle/>
        <a:p>
          <a:endParaRPr lang="en-US"/>
        </a:p>
      </dgm:t>
    </dgm:pt>
  </dgm:ptLst>
  <dgm:cxnLst>
    <dgm:cxn modelId="{49A99854-D018-4C22-A8F4-AB12CAC182E0}" type="presOf" srcId="{C1BA5591-B3F1-41F4-A042-CEC8E6115776}" destId="{B6E19AA1-BECC-4D9D-A045-F321808D3867}" srcOrd="0" destOrd="0" presId="urn:microsoft.com/office/officeart/2005/8/layout/list1"/>
    <dgm:cxn modelId="{D947CF20-7911-4282-9122-FE6CC113BFA5}" type="presOf" srcId="{2A697122-2CA3-4EB6-ABD2-1659DBE12D94}" destId="{90B2A2BC-DD20-45C4-9EA9-E934281A4B42}" srcOrd="0" destOrd="0" presId="urn:microsoft.com/office/officeart/2005/8/layout/list1"/>
    <dgm:cxn modelId="{CA1B4EC0-155E-48D9-A740-6435972B431E}" type="presOf" srcId="{2A697122-2CA3-4EB6-ABD2-1659DBE12D94}" destId="{10D00069-614E-4CF4-9E63-303D96D37FEC}" srcOrd="1" destOrd="0" presId="urn:microsoft.com/office/officeart/2005/8/layout/list1"/>
    <dgm:cxn modelId="{F9093BBF-16A9-4B5F-A1ED-81C085EC0AFC}" type="presOf" srcId="{707FCF36-E062-4464-90B7-29F724AD2A0C}" destId="{F69DD180-885B-42B8-8A1C-F3CC1BD59C2A}" srcOrd="1" destOrd="0" presId="urn:microsoft.com/office/officeart/2005/8/layout/list1"/>
    <dgm:cxn modelId="{9914CF4F-0EA2-4516-AF54-331670DC275D}" srcId="{881F2D4A-13D1-45D3-A73D-C7BB9CAE9F5A}" destId="{707FCF36-E062-4464-90B7-29F724AD2A0C}" srcOrd="2" destOrd="0" parTransId="{DA37557E-B6FB-475A-9245-30E4AB840192}" sibTransId="{CC71B35B-5B45-4698-873E-19367B5B5D74}"/>
    <dgm:cxn modelId="{04116700-6F9C-4328-B97C-81D8EE0A892B}" srcId="{881F2D4A-13D1-45D3-A73D-C7BB9CAE9F5A}" destId="{C1BA5591-B3F1-41F4-A042-CEC8E6115776}" srcOrd="4" destOrd="0" parTransId="{F268D27B-D604-4E2E-AA6F-F882DD419421}" sibTransId="{41B9490B-99CF-4005-BC1F-63B41DEB7B9D}"/>
    <dgm:cxn modelId="{F97988B6-3341-401D-A014-A032F51B7748}" srcId="{881F2D4A-13D1-45D3-A73D-C7BB9CAE9F5A}" destId="{2A697122-2CA3-4EB6-ABD2-1659DBE12D94}" srcOrd="1" destOrd="0" parTransId="{9A85886C-6DD2-499F-88E3-DBEB4884FDCF}" sibTransId="{74A5F2C1-DF25-4E5E-8167-711A747D7854}"/>
    <dgm:cxn modelId="{B5AAE8CF-BDDD-43D9-A5DF-816C0F2B779F}" type="presOf" srcId="{77FECAB1-403A-406B-8971-35EC2792A005}" destId="{82E58C8B-BE74-4C39-A4C0-1AD0EFE39751}" srcOrd="1" destOrd="0" presId="urn:microsoft.com/office/officeart/2005/8/layout/list1"/>
    <dgm:cxn modelId="{79162061-DFA3-4DCB-9E90-344F317AF1F8}" type="presOf" srcId="{1F0765B9-D523-48F9-ABCF-7661E3C88335}" destId="{0F74AE96-D50B-4381-90EC-EDB2F3C62199}" srcOrd="0" destOrd="0" presId="urn:microsoft.com/office/officeart/2005/8/layout/list1"/>
    <dgm:cxn modelId="{8D976081-89B5-4295-955C-330E16D1C26D}" type="presOf" srcId="{1F0765B9-D523-48F9-ABCF-7661E3C88335}" destId="{8B9EB7B6-DADD-47DA-8D92-3837642E16A5}" srcOrd="1" destOrd="0" presId="urn:microsoft.com/office/officeart/2005/8/layout/list1"/>
    <dgm:cxn modelId="{540B49E9-8FBA-40B5-8D15-A716B9E37EC5}" type="presOf" srcId="{881F2D4A-13D1-45D3-A73D-C7BB9CAE9F5A}" destId="{5157CEC6-AB87-4C50-92E8-A41F3E4D0782}" srcOrd="0" destOrd="0" presId="urn:microsoft.com/office/officeart/2005/8/layout/list1"/>
    <dgm:cxn modelId="{5895153B-8B6B-4A09-A31F-EFD05C8EEDAD}" type="presOf" srcId="{707FCF36-E062-4464-90B7-29F724AD2A0C}" destId="{CE93E52F-4A05-40EA-9DD5-A380DBF8536B}" srcOrd="0" destOrd="0" presId="urn:microsoft.com/office/officeart/2005/8/layout/list1"/>
    <dgm:cxn modelId="{C3771CF6-E397-45D1-96F9-788C4BFB4AF4}" type="presOf" srcId="{77FECAB1-403A-406B-8971-35EC2792A005}" destId="{70A875EE-A616-4D88-B801-BC8655A1594E}" srcOrd="0" destOrd="0" presId="urn:microsoft.com/office/officeart/2005/8/layout/list1"/>
    <dgm:cxn modelId="{E3C10A57-5745-48AE-B8A0-CF5DCBFDDBB9}" srcId="{881F2D4A-13D1-45D3-A73D-C7BB9CAE9F5A}" destId="{77FECAB1-403A-406B-8971-35EC2792A005}" srcOrd="3" destOrd="0" parTransId="{6D94E319-7185-4B5E-BE69-02A27FA5ECD5}" sibTransId="{6D559043-DE85-4B62-8B34-AE8E333745B4}"/>
    <dgm:cxn modelId="{AAEE1A55-3C79-49BE-BC23-8A33BC51C155}" type="presOf" srcId="{C1BA5591-B3F1-41F4-A042-CEC8E6115776}" destId="{8967E39E-9A48-427E-87A9-B00ACFFD575E}" srcOrd="1" destOrd="0" presId="urn:microsoft.com/office/officeart/2005/8/layout/list1"/>
    <dgm:cxn modelId="{4110BC13-32B8-4424-9070-E059CDBE1941}" srcId="{881F2D4A-13D1-45D3-A73D-C7BB9CAE9F5A}" destId="{1F0765B9-D523-48F9-ABCF-7661E3C88335}" srcOrd="0" destOrd="0" parTransId="{E069B916-6E62-4531-A8D2-C729180D44FB}" sibTransId="{D487DB45-7568-43EF-AECC-53B042E8F26A}"/>
    <dgm:cxn modelId="{7F292C8C-676D-4F1F-B0F9-ABFF761D8A41}" type="presParOf" srcId="{5157CEC6-AB87-4C50-92E8-A41F3E4D0782}" destId="{0CD86551-283F-4816-A15A-53C3ABE66D84}" srcOrd="0" destOrd="0" presId="urn:microsoft.com/office/officeart/2005/8/layout/list1"/>
    <dgm:cxn modelId="{0C12CB85-2694-4023-A625-BAA4664EBA33}" type="presParOf" srcId="{0CD86551-283F-4816-A15A-53C3ABE66D84}" destId="{0F74AE96-D50B-4381-90EC-EDB2F3C62199}" srcOrd="0" destOrd="0" presId="urn:microsoft.com/office/officeart/2005/8/layout/list1"/>
    <dgm:cxn modelId="{A9AB53CA-3D58-4D63-A3F2-4704F5DB4D96}" type="presParOf" srcId="{0CD86551-283F-4816-A15A-53C3ABE66D84}" destId="{8B9EB7B6-DADD-47DA-8D92-3837642E16A5}" srcOrd="1" destOrd="0" presId="urn:microsoft.com/office/officeart/2005/8/layout/list1"/>
    <dgm:cxn modelId="{C4F0B06A-116C-4EFA-B0A0-472A2CA0A063}" type="presParOf" srcId="{5157CEC6-AB87-4C50-92E8-A41F3E4D0782}" destId="{D5F2C2EC-144D-4148-B5B2-8A981953A61E}" srcOrd="1" destOrd="0" presId="urn:microsoft.com/office/officeart/2005/8/layout/list1"/>
    <dgm:cxn modelId="{98F06C2F-982D-438C-83D6-D6D3C7F7C5CE}" type="presParOf" srcId="{5157CEC6-AB87-4C50-92E8-A41F3E4D0782}" destId="{1FE1A4D8-3C10-463D-BD26-2872EA6EE770}" srcOrd="2" destOrd="0" presId="urn:microsoft.com/office/officeart/2005/8/layout/list1"/>
    <dgm:cxn modelId="{3F505206-C48E-4287-BDE6-22E37A85788D}" type="presParOf" srcId="{5157CEC6-AB87-4C50-92E8-A41F3E4D0782}" destId="{F580AFB3-EECD-40A6-A88D-B8F5D5FA3143}" srcOrd="3" destOrd="0" presId="urn:microsoft.com/office/officeart/2005/8/layout/list1"/>
    <dgm:cxn modelId="{9D6D9240-35E8-46EA-86C5-2D8A3B0B5C7D}" type="presParOf" srcId="{5157CEC6-AB87-4C50-92E8-A41F3E4D0782}" destId="{22FD1B3C-95D5-4634-A015-3AFCD10BA03D}" srcOrd="4" destOrd="0" presId="urn:microsoft.com/office/officeart/2005/8/layout/list1"/>
    <dgm:cxn modelId="{2FE93484-84B2-46EC-8ACE-58DAAC0761CA}" type="presParOf" srcId="{22FD1B3C-95D5-4634-A015-3AFCD10BA03D}" destId="{90B2A2BC-DD20-45C4-9EA9-E934281A4B42}" srcOrd="0" destOrd="0" presId="urn:microsoft.com/office/officeart/2005/8/layout/list1"/>
    <dgm:cxn modelId="{8309A918-C62C-40EE-AC1F-A5044065FFA0}" type="presParOf" srcId="{22FD1B3C-95D5-4634-A015-3AFCD10BA03D}" destId="{10D00069-614E-4CF4-9E63-303D96D37FEC}" srcOrd="1" destOrd="0" presId="urn:microsoft.com/office/officeart/2005/8/layout/list1"/>
    <dgm:cxn modelId="{4953B20A-3183-47E7-BB04-9C0D678327A4}" type="presParOf" srcId="{5157CEC6-AB87-4C50-92E8-A41F3E4D0782}" destId="{447A0A69-B668-4EA5-B10E-89B149469406}" srcOrd="5" destOrd="0" presId="urn:microsoft.com/office/officeart/2005/8/layout/list1"/>
    <dgm:cxn modelId="{FE5AF39E-AEAE-462D-B1D8-419CA9E3DF5B}" type="presParOf" srcId="{5157CEC6-AB87-4C50-92E8-A41F3E4D0782}" destId="{9F992326-6F9D-457D-ACB0-E9676DB09BF0}" srcOrd="6" destOrd="0" presId="urn:microsoft.com/office/officeart/2005/8/layout/list1"/>
    <dgm:cxn modelId="{EFD27AC7-200D-4BFC-B457-FA161D91C393}" type="presParOf" srcId="{5157CEC6-AB87-4C50-92E8-A41F3E4D0782}" destId="{BD38D6E9-417E-4FCC-B78E-EEA6D87F4455}" srcOrd="7" destOrd="0" presId="urn:microsoft.com/office/officeart/2005/8/layout/list1"/>
    <dgm:cxn modelId="{445CC016-0C11-41A4-8918-9F03AE8484A1}" type="presParOf" srcId="{5157CEC6-AB87-4C50-92E8-A41F3E4D0782}" destId="{1812D10C-90C1-4E8D-BD19-F67B2025F97A}" srcOrd="8" destOrd="0" presId="urn:microsoft.com/office/officeart/2005/8/layout/list1"/>
    <dgm:cxn modelId="{32268D03-8CB1-4279-96E3-74D0DE40FBED}" type="presParOf" srcId="{1812D10C-90C1-4E8D-BD19-F67B2025F97A}" destId="{CE93E52F-4A05-40EA-9DD5-A380DBF8536B}" srcOrd="0" destOrd="0" presId="urn:microsoft.com/office/officeart/2005/8/layout/list1"/>
    <dgm:cxn modelId="{6C0E91E1-3821-49C2-B481-3C5D024BFC0B}" type="presParOf" srcId="{1812D10C-90C1-4E8D-BD19-F67B2025F97A}" destId="{F69DD180-885B-42B8-8A1C-F3CC1BD59C2A}" srcOrd="1" destOrd="0" presId="urn:microsoft.com/office/officeart/2005/8/layout/list1"/>
    <dgm:cxn modelId="{EAD9EDB0-18F0-49BC-A1CD-63A7906994A6}" type="presParOf" srcId="{5157CEC6-AB87-4C50-92E8-A41F3E4D0782}" destId="{8E192DD1-3257-4F4D-A67D-F0A338B195B1}" srcOrd="9" destOrd="0" presId="urn:microsoft.com/office/officeart/2005/8/layout/list1"/>
    <dgm:cxn modelId="{7CCB4B5E-7CDE-4D74-B58C-F7ED2B83269F}" type="presParOf" srcId="{5157CEC6-AB87-4C50-92E8-A41F3E4D0782}" destId="{EFD98604-B9DA-485D-9224-61213B0806F2}" srcOrd="10" destOrd="0" presId="urn:microsoft.com/office/officeart/2005/8/layout/list1"/>
    <dgm:cxn modelId="{13AA6146-C815-458A-8B83-43520AC411C3}" type="presParOf" srcId="{5157CEC6-AB87-4C50-92E8-A41F3E4D0782}" destId="{142DADE0-27AC-4F43-B83B-E50B8249E300}" srcOrd="11" destOrd="0" presId="urn:microsoft.com/office/officeart/2005/8/layout/list1"/>
    <dgm:cxn modelId="{19B92E44-16AD-4558-8A7A-BE5AC691CA34}" type="presParOf" srcId="{5157CEC6-AB87-4C50-92E8-A41F3E4D0782}" destId="{13D2D648-A833-4FB2-A532-B83144700E6F}" srcOrd="12" destOrd="0" presId="urn:microsoft.com/office/officeart/2005/8/layout/list1"/>
    <dgm:cxn modelId="{6FD9A2E9-8B15-4A03-B616-58B15AA8C94F}" type="presParOf" srcId="{13D2D648-A833-4FB2-A532-B83144700E6F}" destId="{70A875EE-A616-4D88-B801-BC8655A1594E}" srcOrd="0" destOrd="0" presId="urn:microsoft.com/office/officeart/2005/8/layout/list1"/>
    <dgm:cxn modelId="{EF86620A-1D53-4D45-B6DA-F89D0C772550}" type="presParOf" srcId="{13D2D648-A833-4FB2-A532-B83144700E6F}" destId="{82E58C8B-BE74-4C39-A4C0-1AD0EFE39751}" srcOrd="1" destOrd="0" presId="urn:microsoft.com/office/officeart/2005/8/layout/list1"/>
    <dgm:cxn modelId="{616DF9E2-3B97-40B0-AB20-4C0225F65012}" type="presParOf" srcId="{5157CEC6-AB87-4C50-92E8-A41F3E4D0782}" destId="{B3266C11-A9E8-421E-BC2F-1C7FA4BBF46C}" srcOrd="13" destOrd="0" presId="urn:microsoft.com/office/officeart/2005/8/layout/list1"/>
    <dgm:cxn modelId="{6CD66437-9A84-4756-8FAE-AF62F7F13FDD}" type="presParOf" srcId="{5157CEC6-AB87-4C50-92E8-A41F3E4D0782}" destId="{0191AFDF-5FC9-4310-B9A2-DAE599A5D7E6}" srcOrd="14" destOrd="0" presId="urn:microsoft.com/office/officeart/2005/8/layout/list1"/>
    <dgm:cxn modelId="{639DFB20-635F-4A6F-89B0-632DF97AEE24}" type="presParOf" srcId="{5157CEC6-AB87-4C50-92E8-A41F3E4D0782}" destId="{53CB1070-7876-48B0-8367-C62948EA37DC}" srcOrd="15" destOrd="0" presId="urn:microsoft.com/office/officeart/2005/8/layout/list1"/>
    <dgm:cxn modelId="{AE782517-4E58-4649-BABF-011AEF345B37}" type="presParOf" srcId="{5157CEC6-AB87-4C50-92E8-A41F3E4D0782}" destId="{E64EE6F9-8A93-4AD2-8E25-7DE04FFD3527}" srcOrd="16" destOrd="0" presId="urn:microsoft.com/office/officeart/2005/8/layout/list1"/>
    <dgm:cxn modelId="{77BA54A2-2CAF-46E1-8317-63E8BFA3A84B}" type="presParOf" srcId="{E64EE6F9-8A93-4AD2-8E25-7DE04FFD3527}" destId="{B6E19AA1-BECC-4D9D-A045-F321808D3867}" srcOrd="0" destOrd="0" presId="urn:microsoft.com/office/officeart/2005/8/layout/list1"/>
    <dgm:cxn modelId="{63F97EB7-EA53-424F-AABE-019FAF42B95A}" type="presParOf" srcId="{E64EE6F9-8A93-4AD2-8E25-7DE04FFD3527}" destId="{8967E39E-9A48-427E-87A9-B00ACFFD575E}" srcOrd="1" destOrd="0" presId="urn:microsoft.com/office/officeart/2005/8/layout/list1"/>
    <dgm:cxn modelId="{43AB8381-4886-4572-AB86-85491A6D9CAC}" type="presParOf" srcId="{5157CEC6-AB87-4C50-92E8-A41F3E4D0782}" destId="{EA664196-98F4-4483-8643-1679FA14B2BD}" srcOrd="17" destOrd="0" presId="urn:microsoft.com/office/officeart/2005/8/layout/list1"/>
    <dgm:cxn modelId="{A27D001E-A566-43FF-B84F-2EF292283122}" type="presParOf" srcId="{5157CEC6-AB87-4C50-92E8-A41F3E4D0782}" destId="{0C4FECA6-1D68-4E21-89E0-01C8D2DA3D28}"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A97A54F-FA96-4077-A513-F9E3BC68DF58}" type="doc">
      <dgm:prSet loTypeId="urn:microsoft.com/office/officeart/2008/layout/VerticalCurvedList" loCatId="list" qsTypeId="urn:microsoft.com/office/officeart/2005/8/quickstyle/simple1" qsCatId="simple" csTypeId="urn:microsoft.com/office/officeart/2005/8/colors/accent5_2" csCatId="accent5" phldr="1"/>
      <dgm:spPr/>
      <dgm:t>
        <a:bodyPr/>
        <a:lstStyle/>
        <a:p>
          <a:endParaRPr lang="en-US"/>
        </a:p>
      </dgm:t>
    </dgm:pt>
    <dgm:pt modelId="{0700F7A0-1BEE-455B-9B87-50BF92ADACE9}">
      <dgm:prSet phldrT="[Text]"/>
      <dgm:spPr/>
      <dgm:t>
        <a:bodyPr/>
        <a:lstStyle/>
        <a:p>
          <a:r>
            <a:rPr lang="en-US" dirty="0" smtClean="0">
              <a:latin typeface="Segoe UI" panose="020B0502040204020203" pitchFamily="34" charset="0"/>
              <a:cs typeface="Segoe UI" panose="020B0502040204020203" pitchFamily="34" charset="0"/>
            </a:rPr>
            <a:t>Create campaigns</a:t>
          </a:r>
          <a:endParaRPr lang="en-US" dirty="0">
            <a:latin typeface="Segoe UI" panose="020B0502040204020203" pitchFamily="34" charset="0"/>
            <a:cs typeface="Segoe UI" panose="020B0502040204020203" pitchFamily="34" charset="0"/>
          </a:endParaRPr>
        </a:p>
      </dgm:t>
    </dgm:pt>
    <dgm:pt modelId="{44551BF4-AF70-4085-9142-537D891E0639}" type="parTrans" cxnId="{3D924F91-0073-4731-AA4F-93A9F3044B02}">
      <dgm:prSet/>
      <dgm:spPr/>
      <dgm:t>
        <a:bodyPr/>
        <a:lstStyle/>
        <a:p>
          <a:endParaRPr lang="en-US"/>
        </a:p>
      </dgm:t>
    </dgm:pt>
    <dgm:pt modelId="{2FB512FA-C6AE-44A5-A111-5085AE44532B}" type="sibTrans" cxnId="{3D924F91-0073-4731-AA4F-93A9F3044B02}">
      <dgm:prSet/>
      <dgm:spPr/>
      <dgm:t>
        <a:bodyPr/>
        <a:lstStyle/>
        <a:p>
          <a:endParaRPr lang="en-US"/>
        </a:p>
      </dgm:t>
    </dgm:pt>
    <dgm:pt modelId="{BA6A512E-8BB1-4B1B-B1D8-EB9B25D31653}">
      <dgm:prSet phldrT="[Text]"/>
      <dgm:spPr/>
      <dgm:t>
        <a:bodyPr/>
        <a:lstStyle/>
        <a:p>
          <a:r>
            <a:rPr lang="en-US" dirty="0" smtClean="0">
              <a:latin typeface="Segoe UI" panose="020B0502040204020203" pitchFamily="34" charset="0"/>
              <a:cs typeface="Segoe UI" panose="020B0502040204020203" pitchFamily="34" charset="0"/>
            </a:rPr>
            <a:t>View details, do statistic</a:t>
          </a:r>
          <a:endParaRPr lang="en-US" dirty="0">
            <a:latin typeface="Segoe UI" panose="020B0502040204020203" pitchFamily="34" charset="0"/>
            <a:cs typeface="Segoe UI" panose="020B0502040204020203" pitchFamily="34" charset="0"/>
          </a:endParaRPr>
        </a:p>
      </dgm:t>
    </dgm:pt>
    <dgm:pt modelId="{BEE04EE4-232B-4474-875A-0D599CDC5C99}" type="parTrans" cxnId="{F803796F-336A-4520-ACA3-49AD6AEA3FCA}">
      <dgm:prSet/>
      <dgm:spPr/>
      <dgm:t>
        <a:bodyPr/>
        <a:lstStyle/>
        <a:p>
          <a:endParaRPr lang="en-US"/>
        </a:p>
      </dgm:t>
    </dgm:pt>
    <dgm:pt modelId="{DF6BD9B8-6A9A-4527-A04E-61363DDC4193}" type="sibTrans" cxnId="{F803796F-336A-4520-ACA3-49AD6AEA3FCA}">
      <dgm:prSet/>
      <dgm:spPr/>
      <dgm:t>
        <a:bodyPr/>
        <a:lstStyle/>
        <a:p>
          <a:endParaRPr lang="en-US"/>
        </a:p>
      </dgm:t>
    </dgm:pt>
    <dgm:pt modelId="{46C37163-16BE-493F-AB9D-5FA6CDD834A6}">
      <dgm:prSet phldrT="[Text]"/>
      <dgm:spPr/>
      <dgm:t>
        <a:bodyPr/>
        <a:lstStyle/>
        <a:p>
          <a:r>
            <a:rPr lang="en-US" dirty="0" smtClean="0">
              <a:latin typeface="Segoe UI" panose="020B0502040204020203" pitchFamily="34" charset="0"/>
              <a:cs typeface="Segoe UI" panose="020B0502040204020203" pitchFamily="34" charset="0"/>
            </a:rPr>
            <a:t>Manage company accounts</a:t>
          </a:r>
          <a:endParaRPr lang="en-US" dirty="0">
            <a:latin typeface="Segoe UI" panose="020B0502040204020203" pitchFamily="34" charset="0"/>
            <a:cs typeface="Segoe UI" panose="020B0502040204020203" pitchFamily="34" charset="0"/>
          </a:endParaRPr>
        </a:p>
      </dgm:t>
    </dgm:pt>
    <dgm:pt modelId="{1F95988D-640D-44CD-843D-A8C36E12BE40}" type="parTrans" cxnId="{C49C37C1-8D27-4ACE-B72B-A5ABD15E7355}">
      <dgm:prSet/>
      <dgm:spPr/>
      <dgm:t>
        <a:bodyPr/>
        <a:lstStyle/>
        <a:p>
          <a:endParaRPr lang="en-US"/>
        </a:p>
      </dgm:t>
    </dgm:pt>
    <dgm:pt modelId="{AACEC188-572A-4B70-A487-11AD487A28F3}" type="sibTrans" cxnId="{C49C37C1-8D27-4ACE-B72B-A5ABD15E7355}">
      <dgm:prSet/>
      <dgm:spPr/>
      <dgm:t>
        <a:bodyPr/>
        <a:lstStyle/>
        <a:p>
          <a:endParaRPr lang="en-US"/>
        </a:p>
      </dgm:t>
    </dgm:pt>
    <dgm:pt modelId="{621B59CD-6286-48F6-85C5-F627BD6AD665}">
      <dgm:prSet phldrT="[Text]"/>
      <dgm:spPr/>
      <dgm:t>
        <a:bodyPr/>
        <a:lstStyle/>
        <a:p>
          <a:r>
            <a:rPr lang="en-US" dirty="0" smtClean="0">
              <a:latin typeface="Segoe UI" panose="020B0502040204020203" pitchFamily="34" charset="0"/>
              <a:cs typeface="Segoe UI" panose="020B0502040204020203" pitchFamily="34" charset="0"/>
            </a:rPr>
            <a:t>Manage campaign, missions</a:t>
          </a:r>
          <a:endParaRPr lang="en-US" dirty="0">
            <a:latin typeface="Segoe UI" panose="020B0502040204020203" pitchFamily="34" charset="0"/>
            <a:cs typeface="Segoe UI" panose="020B0502040204020203" pitchFamily="34" charset="0"/>
          </a:endParaRPr>
        </a:p>
      </dgm:t>
    </dgm:pt>
    <dgm:pt modelId="{11342025-3982-44F5-8656-020E33436B85}" type="sibTrans" cxnId="{A20954BD-C416-4E26-95C2-880109747D9A}">
      <dgm:prSet/>
      <dgm:spPr/>
      <dgm:t>
        <a:bodyPr/>
        <a:lstStyle/>
        <a:p>
          <a:endParaRPr lang="en-US"/>
        </a:p>
      </dgm:t>
    </dgm:pt>
    <dgm:pt modelId="{11C9230D-E80E-4AD2-9389-FA235402581E}" type="parTrans" cxnId="{A20954BD-C416-4E26-95C2-880109747D9A}">
      <dgm:prSet/>
      <dgm:spPr/>
      <dgm:t>
        <a:bodyPr/>
        <a:lstStyle/>
        <a:p>
          <a:endParaRPr lang="en-US"/>
        </a:p>
      </dgm:t>
    </dgm:pt>
    <dgm:pt modelId="{561C39ED-31EF-4BEB-B4E3-649A4A20C129}" type="pres">
      <dgm:prSet presAssocID="{8A97A54F-FA96-4077-A513-F9E3BC68DF58}" presName="Name0" presStyleCnt="0">
        <dgm:presLayoutVars>
          <dgm:chMax val="7"/>
          <dgm:chPref val="7"/>
          <dgm:dir/>
        </dgm:presLayoutVars>
      </dgm:prSet>
      <dgm:spPr/>
      <dgm:t>
        <a:bodyPr/>
        <a:lstStyle/>
        <a:p>
          <a:endParaRPr lang="en-US"/>
        </a:p>
      </dgm:t>
    </dgm:pt>
    <dgm:pt modelId="{EAC8536B-32D3-4F40-9C98-A41710D18AD8}" type="pres">
      <dgm:prSet presAssocID="{8A97A54F-FA96-4077-A513-F9E3BC68DF58}" presName="Name1" presStyleCnt="0"/>
      <dgm:spPr/>
      <dgm:t>
        <a:bodyPr/>
        <a:lstStyle/>
        <a:p>
          <a:endParaRPr lang="en-US"/>
        </a:p>
      </dgm:t>
    </dgm:pt>
    <dgm:pt modelId="{CE068E84-6E46-44D7-A325-385F2240983A}" type="pres">
      <dgm:prSet presAssocID="{8A97A54F-FA96-4077-A513-F9E3BC68DF58}" presName="cycle" presStyleCnt="0"/>
      <dgm:spPr/>
      <dgm:t>
        <a:bodyPr/>
        <a:lstStyle/>
        <a:p>
          <a:endParaRPr lang="en-US"/>
        </a:p>
      </dgm:t>
    </dgm:pt>
    <dgm:pt modelId="{F2D12B48-7394-4F13-8571-D43866EA8DB6}" type="pres">
      <dgm:prSet presAssocID="{8A97A54F-FA96-4077-A513-F9E3BC68DF58}" presName="srcNode" presStyleLbl="node1" presStyleIdx="0" presStyleCnt="4"/>
      <dgm:spPr/>
      <dgm:t>
        <a:bodyPr/>
        <a:lstStyle/>
        <a:p>
          <a:endParaRPr lang="en-US"/>
        </a:p>
      </dgm:t>
    </dgm:pt>
    <dgm:pt modelId="{2FE5968A-3063-4C9E-BFC6-CAF4F5EFEDDE}" type="pres">
      <dgm:prSet presAssocID="{8A97A54F-FA96-4077-A513-F9E3BC68DF58}" presName="conn" presStyleLbl="parChTrans1D2" presStyleIdx="0" presStyleCnt="1"/>
      <dgm:spPr/>
      <dgm:t>
        <a:bodyPr/>
        <a:lstStyle/>
        <a:p>
          <a:endParaRPr lang="en-US"/>
        </a:p>
      </dgm:t>
    </dgm:pt>
    <dgm:pt modelId="{9BCD8916-C819-4140-AD2E-BF735D517447}" type="pres">
      <dgm:prSet presAssocID="{8A97A54F-FA96-4077-A513-F9E3BC68DF58}" presName="extraNode" presStyleLbl="node1" presStyleIdx="0" presStyleCnt="4"/>
      <dgm:spPr/>
      <dgm:t>
        <a:bodyPr/>
        <a:lstStyle/>
        <a:p>
          <a:endParaRPr lang="en-US"/>
        </a:p>
      </dgm:t>
    </dgm:pt>
    <dgm:pt modelId="{DA363458-C479-4854-8A0C-9142855D97C4}" type="pres">
      <dgm:prSet presAssocID="{8A97A54F-FA96-4077-A513-F9E3BC68DF58}" presName="dstNode" presStyleLbl="node1" presStyleIdx="0" presStyleCnt="4"/>
      <dgm:spPr/>
      <dgm:t>
        <a:bodyPr/>
        <a:lstStyle/>
        <a:p>
          <a:endParaRPr lang="en-US"/>
        </a:p>
      </dgm:t>
    </dgm:pt>
    <dgm:pt modelId="{3970B363-A159-4114-ADF7-C13DF7AC92AA}" type="pres">
      <dgm:prSet presAssocID="{0700F7A0-1BEE-455B-9B87-50BF92ADACE9}" presName="text_1" presStyleLbl="node1" presStyleIdx="0" presStyleCnt="4">
        <dgm:presLayoutVars>
          <dgm:bulletEnabled val="1"/>
        </dgm:presLayoutVars>
      </dgm:prSet>
      <dgm:spPr/>
      <dgm:t>
        <a:bodyPr/>
        <a:lstStyle/>
        <a:p>
          <a:endParaRPr lang="en-US"/>
        </a:p>
      </dgm:t>
    </dgm:pt>
    <dgm:pt modelId="{17444742-98AE-42A7-B4E2-6C3A56AE3A5B}" type="pres">
      <dgm:prSet presAssocID="{0700F7A0-1BEE-455B-9B87-50BF92ADACE9}" presName="accent_1" presStyleCnt="0"/>
      <dgm:spPr/>
    </dgm:pt>
    <dgm:pt modelId="{85D10109-6F3A-4E16-BBBD-EC6E242E3ABE}" type="pres">
      <dgm:prSet presAssocID="{0700F7A0-1BEE-455B-9B87-50BF92ADACE9}" presName="accentRepeatNode" presStyleLbl="solidFgAcc1" presStyleIdx="0" presStyleCnt="4"/>
      <dgm:spPr/>
      <dgm:t>
        <a:bodyPr/>
        <a:lstStyle/>
        <a:p>
          <a:endParaRPr lang="en-US"/>
        </a:p>
      </dgm:t>
    </dgm:pt>
    <dgm:pt modelId="{A2388136-9DC4-4779-987B-153AAE8F0DFA}" type="pres">
      <dgm:prSet presAssocID="{621B59CD-6286-48F6-85C5-F627BD6AD665}" presName="text_2" presStyleLbl="node1" presStyleIdx="1" presStyleCnt="4">
        <dgm:presLayoutVars>
          <dgm:bulletEnabled val="1"/>
        </dgm:presLayoutVars>
      </dgm:prSet>
      <dgm:spPr/>
      <dgm:t>
        <a:bodyPr/>
        <a:lstStyle/>
        <a:p>
          <a:endParaRPr lang="en-US"/>
        </a:p>
      </dgm:t>
    </dgm:pt>
    <dgm:pt modelId="{AF38AB47-2370-4AAB-857A-EA0DB80BC00D}" type="pres">
      <dgm:prSet presAssocID="{621B59CD-6286-48F6-85C5-F627BD6AD665}" presName="accent_2" presStyleCnt="0"/>
      <dgm:spPr/>
    </dgm:pt>
    <dgm:pt modelId="{CB371DEC-5DFE-437D-B112-1C50DD6A6299}" type="pres">
      <dgm:prSet presAssocID="{621B59CD-6286-48F6-85C5-F627BD6AD665}" presName="accentRepeatNode" presStyleLbl="solidFgAcc1" presStyleIdx="1" presStyleCnt="4"/>
      <dgm:spPr/>
      <dgm:t>
        <a:bodyPr/>
        <a:lstStyle/>
        <a:p>
          <a:endParaRPr lang="en-US"/>
        </a:p>
      </dgm:t>
    </dgm:pt>
    <dgm:pt modelId="{8CEAA3C8-3AC3-4935-9F40-E1F41FE53DE3}" type="pres">
      <dgm:prSet presAssocID="{BA6A512E-8BB1-4B1B-B1D8-EB9B25D31653}" presName="text_3" presStyleLbl="node1" presStyleIdx="2" presStyleCnt="4">
        <dgm:presLayoutVars>
          <dgm:bulletEnabled val="1"/>
        </dgm:presLayoutVars>
      </dgm:prSet>
      <dgm:spPr/>
      <dgm:t>
        <a:bodyPr/>
        <a:lstStyle/>
        <a:p>
          <a:endParaRPr lang="en-US"/>
        </a:p>
      </dgm:t>
    </dgm:pt>
    <dgm:pt modelId="{40C3704F-73FE-4614-9FF6-56B3C441950B}" type="pres">
      <dgm:prSet presAssocID="{BA6A512E-8BB1-4B1B-B1D8-EB9B25D31653}" presName="accent_3" presStyleCnt="0"/>
      <dgm:spPr/>
      <dgm:t>
        <a:bodyPr/>
        <a:lstStyle/>
        <a:p>
          <a:endParaRPr lang="en-US"/>
        </a:p>
      </dgm:t>
    </dgm:pt>
    <dgm:pt modelId="{BE100A4A-B33F-4FAB-8842-89BBD827092B}" type="pres">
      <dgm:prSet presAssocID="{BA6A512E-8BB1-4B1B-B1D8-EB9B25D31653}" presName="accentRepeatNode" presStyleLbl="solidFgAcc1" presStyleIdx="2" presStyleCnt="4"/>
      <dgm:spPr/>
      <dgm:t>
        <a:bodyPr/>
        <a:lstStyle/>
        <a:p>
          <a:endParaRPr lang="en-US"/>
        </a:p>
      </dgm:t>
    </dgm:pt>
    <dgm:pt modelId="{254EB34C-5F29-4B12-83C4-CAE2F4F60A0C}" type="pres">
      <dgm:prSet presAssocID="{46C37163-16BE-493F-AB9D-5FA6CDD834A6}" presName="text_4" presStyleLbl="node1" presStyleIdx="3" presStyleCnt="4">
        <dgm:presLayoutVars>
          <dgm:bulletEnabled val="1"/>
        </dgm:presLayoutVars>
      </dgm:prSet>
      <dgm:spPr/>
      <dgm:t>
        <a:bodyPr/>
        <a:lstStyle/>
        <a:p>
          <a:endParaRPr lang="en-US"/>
        </a:p>
      </dgm:t>
    </dgm:pt>
    <dgm:pt modelId="{C1569A5A-96B0-4092-9727-EFEBAEB0549F}" type="pres">
      <dgm:prSet presAssocID="{46C37163-16BE-493F-AB9D-5FA6CDD834A6}" presName="accent_4" presStyleCnt="0"/>
      <dgm:spPr/>
    </dgm:pt>
    <dgm:pt modelId="{868E2A73-04F6-4D74-B910-C95EE7887F7A}" type="pres">
      <dgm:prSet presAssocID="{46C37163-16BE-493F-AB9D-5FA6CDD834A6}" presName="accentRepeatNode" presStyleLbl="solidFgAcc1" presStyleIdx="3" presStyleCnt="4"/>
      <dgm:spPr/>
      <dgm:t>
        <a:bodyPr/>
        <a:lstStyle/>
        <a:p>
          <a:endParaRPr lang="en-US"/>
        </a:p>
      </dgm:t>
    </dgm:pt>
  </dgm:ptLst>
  <dgm:cxnLst>
    <dgm:cxn modelId="{93636BDC-1F4E-4FAD-BF12-E22272ED6D4C}" type="presOf" srcId="{46C37163-16BE-493F-AB9D-5FA6CDD834A6}" destId="{254EB34C-5F29-4B12-83C4-CAE2F4F60A0C}" srcOrd="0" destOrd="0" presId="urn:microsoft.com/office/officeart/2008/layout/VerticalCurvedList"/>
    <dgm:cxn modelId="{F803796F-336A-4520-ACA3-49AD6AEA3FCA}" srcId="{8A97A54F-FA96-4077-A513-F9E3BC68DF58}" destId="{BA6A512E-8BB1-4B1B-B1D8-EB9B25D31653}" srcOrd="2" destOrd="0" parTransId="{BEE04EE4-232B-4474-875A-0D599CDC5C99}" sibTransId="{DF6BD9B8-6A9A-4527-A04E-61363DDC4193}"/>
    <dgm:cxn modelId="{A20954BD-C416-4E26-95C2-880109747D9A}" srcId="{8A97A54F-FA96-4077-A513-F9E3BC68DF58}" destId="{621B59CD-6286-48F6-85C5-F627BD6AD665}" srcOrd="1" destOrd="0" parTransId="{11C9230D-E80E-4AD2-9389-FA235402581E}" sibTransId="{11342025-3982-44F5-8656-020E33436B85}"/>
    <dgm:cxn modelId="{88C86174-CB01-42C5-AAB5-E7205932AEB7}" type="presOf" srcId="{8A97A54F-FA96-4077-A513-F9E3BC68DF58}" destId="{561C39ED-31EF-4BEB-B4E3-649A4A20C129}" srcOrd="0" destOrd="0" presId="urn:microsoft.com/office/officeart/2008/layout/VerticalCurvedList"/>
    <dgm:cxn modelId="{EE699A36-C936-4399-9E87-1BB1223C3177}" type="presOf" srcId="{2FB512FA-C6AE-44A5-A111-5085AE44532B}" destId="{2FE5968A-3063-4C9E-BFC6-CAF4F5EFEDDE}" srcOrd="0" destOrd="0" presId="urn:microsoft.com/office/officeart/2008/layout/VerticalCurvedList"/>
    <dgm:cxn modelId="{7CF646B0-615C-4E5B-9263-1640F50A01C9}" type="presOf" srcId="{621B59CD-6286-48F6-85C5-F627BD6AD665}" destId="{A2388136-9DC4-4779-987B-153AAE8F0DFA}" srcOrd="0" destOrd="0" presId="urn:microsoft.com/office/officeart/2008/layout/VerticalCurvedList"/>
    <dgm:cxn modelId="{3A7AE579-2560-48FC-82B8-97D88E067804}" type="presOf" srcId="{0700F7A0-1BEE-455B-9B87-50BF92ADACE9}" destId="{3970B363-A159-4114-ADF7-C13DF7AC92AA}" srcOrd="0" destOrd="0" presId="urn:microsoft.com/office/officeart/2008/layout/VerticalCurvedList"/>
    <dgm:cxn modelId="{B5E7012D-37CF-454D-BE84-13E17EEB5207}" type="presOf" srcId="{BA6A512E-8BB1-4B1B-B1D8-EB9B25D31653}" destId="{8CEAA3C8-3AC3-4935-9F40-E1F41FE53DE3}" srcOrd="0" destOrd="0" presId="urn:microsoft.com/office/officeart/2008/layout/VerticalCurvedList"/>
    <dgm:cxn modelId="{3D924F91-0073-4731-AA4F-93A9F3044B02}" srcId="{8A97A54F-FA96-4077-A513-F9E3BC68DF58}" destId="{0700F7A0-1BEE-455B-9B87-50BF92ADACE9}" srcOrd="0" destOrd="0" parTransId="{44551BF4-AF70-4085-9142-537D891E0639}" sibTransId="{2FB512FA-C6AE-44A5-A111-5085AE44532B}"/>
    <dgm:cxn modelId="{C49C37C1-8D27-4ACE-B72B-A5ABD15E7355}" srcId="{8A97A54F-FA96-4077-A513-F9E3BC68DF58}" destId="{46C37163-16BE-493F-AB9D-5FA6CDD834A6}" srcOrd="3" destOrd="0" parTransId="{1F95988D-640D-44CD-843D-A8C36E12BE40}" sibTransId="{AACEC188-572A-4B70-A487-11AD487A28F3}"/>
    <dgm:cxn modelId="{4E7AE5D3-B5DD-4455-A6AF-E812E7234A3D}" type="presParOf" srcId="{561C39ED-31EF-4BEB-B4E3-649A4A20C129}" destId="{EAC8536B-32D3-4F40-9C98-A41710D18AD8}" srcOrd="0" destOrd="0" presId="urn:microsoft.com/office/officeart/2008/layout/VerticalCurvedList"/>
    <dgm:cxn modelId="{2F0406F0-3051-403A-A488-737EC02F5B7D}" type="presParOf" srcId="{EAC8536B-32D3-4F40-9C98-A41710D18AD8}" destId="{CE068E84-6E46-44D7-A325-385F2240983A}" srcOrd="0" destOrd="0" presId="urn:microsoft.com/office/officeart/2008/layout/VerticalCurvedList"/>
    <dgm:cxn modelId="{3FE6A211-0634-42AB-810D-7C7411CF9944}" type="presParOf" srcId="{CE068E84-6E46-44D7-A325-385F2240983A}" destId="{F2D12B48-7394-4F13-8571-D43866EA8DB6}" srcOrd="0" destOrd="0" presId="urn:microsoft.com/office/officeart/2008/layout/VerticalCurvedList"/>
    <dgm:cxn modelId="{5180E18B-4BA8-40DC-BD25-CDAA2B25450B}" type="presParOf" srcId="{CE068E84-6E46-44D7-A325-385F2240983A}" destId="{2FE5968A-3063-4C9E-BFC6-CAF4F5EFEDDE}" srcOrd="1" destOrd="0" presId="urn:microsoft.com/office/officeart/2008/layout/VerticalCurvedList"/>
    <dgm:cxn modelId="{37270534-31D9-4B90-BA4F-6574B631F409}" type="presParOf" srcId="{CE068E84-6E46-44D7-A325-385F2240983A}" destId="{9BCD8916-C819-4140-AD2E-BF735D517447}" srcOrd="2" destOrd="0" presId="urn:microsoft.com/office/officeart/2008/layout/VerticalCurvedList"/>
    <dgm:cxn modelId="{DFE74A3A-549B-4681-8F8E-BF926E8D59F9}" type="presParOf" srcId="{CE068E84-6E46-44D7-A325-385F2240983A}" destId="{DA363458-C479-4854-8A0C-9142855D97C4}" srcOrd="3" destOrd="0" presId="urn:microsoft.com/office/officeart/2008/layout/VerticalCurvedList"/>
    <dgm:cxn modelId="{E468DC53-B540-4F21-A245-B9C807C668B5}" type="presParOf" srcId="{EAC8536B-32D3-4F40-9C98-A41710D18AD8}" destId="{3970B363-A159-4114-ADF7-C13DF7AC92AA}" srcOrd="1" destOrd="0" presId="urn:microsoft.com/office/officeart/2008/layout/VerticalCurvedList"/>
    <dgm:cxn modelId="{716CCBE0-EE00-4276-9D33-3A15D5DA9AB4}" type="presParOf" srcId="{EAC8536B-32D3-4F40-9C98-A41710D18AD8}" destId="{17444742-98AE-42A7-B4E2-6C3A56AE3A5B}" srcOrd="2" destOrd="0" presId="urn:microsoft.com/office/officeart/2008/layout/VerticalCurvedList"/>
    <dgm:cxn modelId="{9AD9F59E-AEE6-478D-8923-99D23E770A06}" type="presParOf" srcId="{17444742-98AE-42A7-B4E2-6C3A56AE3A5B}" destId="{85D10109-6F3A-4E16-BBBD-EC6E242E3ABE}" srcOrd="0" destOrd="0" presId="urn:microsoft.com/office/officeart/2008/layout/VerticalCurvedList"/>
    <dgm:cxn modelId="{D9B56614-877F-4035-A2A9-C21112DD9AC8}" type="presParOf" srcId="{EAC8536B-32D3-4F40-9C98-A41710D18AD8}" destId="{A2388136-9DC4-4779-987B-153AAE8F0DFA}" srcOrd="3" destOrd="0" presId="urn:microsoft.com/office/officeart/2008/layout/VerticalCurvedList"/>
    <dgm:cxn modelId="{A002DABF-23D3-497C-915B-A1EDA8860AE4}" type="presParOf" srcId="{EAC8536B-32D3-4F40-9C98-A41710D18AD8}" destId="{AF38AB47-2370-4AAB-857A-EA0DB80BC00D}" srcOrd="4" destOrd="0" presId="urn:microsoft.com/office/officeart/2008/layout/VerticalCurvedList"/>
    <dgm:cxn modelId="{928F9838-B57D-4789-A07C-9E597E1BFB69}" type="presParOf" srcId="{AF38AB47-2370-4AAB-857A-EA0DB80BC00D}" destId="{CB371DEC-5DFE-437D-B112-1C50DD6A6299}" srcOrd="0" destOrd="0" presId="urn:microsoft.com/office/officeart/2008/layout/VerticalCurvedList"/>
    <dgm:cxn modelId="{20253EEA-982B-4F6E-9706-5A96F53DB463}" type="presParOf" srcId="{EAC8536B-32D3-4F40-9C98-A41710D18AD8}" destId="{8CEAA3C8-3AC3-4935-9F40-E1F41FE53DE3}" srcOrd="5" destOrd="0" presId="urn:microsoft.com/office/officeart/2008/layout/VerticalCurvedList"/>
    <dgm:cxn modelId="{E8EAFA49-067A-40B3-8741-8D0AFE5D4499}" type="presParOf" srcId="{EAC8536B-32D3-4F40-9C98-A41710D18AD8}" destId="{40C3704F-73FE-4614-9FF6-56B3C441950B}" srcOrd="6" destOrd="0" presId="urn:microsoft.com/office/officeart/2008/layout/VerticalCurvedList"/>
    <dgm:cxn modelId="{282B6789-4727-45F4-977B-15E595EBA6DA}" type="presParOf" srcId="{40C3704F-73FE-4614-9FF6-56B3C441950B}" destId="{BE100A4A-B33F-4FAB-8842-89BBD827092B}" srcOrd="0" destOrd="0" presId="urn:microsoft.com/office/officeart/2008/layout/VerticalCurvedList"/>
    <dgm:cxn modelId="{0625562A-736F-4B65-B535-A0D2E525922A}" type="presParOf" srcId="{EAC8536B-32D3-4F40-9C98-A41710D18AD8}" destId="{254EB34C-5F29-4B12-83C4-CAE2F4F60A0C}" srcOrd="7" destOrd="0" presId="urn:microsoft.com/office/officeart/2008/layout/VerticalCurvedList"/>
    <dgm:cxn modelId="{7E842790-DA7C-425E-B16A-310B9CEE465D}" type="presParOf" srcId="{EAC8536B-32D3-4F40-9C98-A41710D18AD8}" destId="{C1569A5A-96B0-4092-9727-EFEBAEB0549F}" srcOrd="8" destOrd="0" presId="urn:microsoft.com/office/officeart/2008/layout/VerticalCurvedList"/>
    <dgm:cxn modelId="{77144E31-3A8F-4893-BCB8-C24D42D1D325}" type="presParOf" srcId="{C1569A5A-96B0-4092-9727-EFEBAEB0549F}" destId="{868E2A73-04F6-4D74-B910-C95EE7887F7A}"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A97A54F-FA96-4077-A513-F9E3BC68DF58}" type="doc">
      <dgm:prSet loTypeId="urn:microsoft.com/office/officeart/2008/layout/VerticalCurvedList" loCatId="list" qsTypeId="urn:microsoft.com/office/officeart/2005/8/quickstyle/simple1" qsCatId="simple" csTypeId="urn:microsoft.com/office/officeart/2005/8/colors/accent5_2" csCatId="accent5" phldr="1"/>
      <dgm:spPr/>
      <dgm:t>
        <a:bodyPr/>
        <a:lstStyle/>
        <a:p>
          <a:endParaRPr lang="en-US"/>
        </a:p>
      </dgm:t>
    </dgm:pt>
    <dgm:pt modelId="{0700F7A0-1BEE-455B-9B87-50BF92ADACE9}">
      <dgm:prSet phldrT="[Text]"/>
      <dgm:spPr/>
      <dgm:t>
        <a:bodyPr/>
        <a:lstStyle/>
        <a:p>
          <a:r>
            <a:rPr lang="en-US" dirty="0" smtClean="0">
              <a:latin typeface="Segoe UI" panose="020B0502040204020203" pitchFamily="34" charset="0"/>
              <a:cs typeface="Segoe UI" panose="020B0502040204020203" pitchFamily="34" charset="0"/>
            </a:rPr>
            <a:t>Edit information of campaigns</a:t>
          </a:r>
          <a:endParaRPr lang="en-US" dirty="0">
            <a:latin typeface="Segoe UI" panose="020B0502040204020203" pitchFamily="34" charset="0"/>
            <a:cs typeface="Segoe UI" panose="020B0502040204020203" pitchFamily="34" charset="0"/>
          </a:endParaRPr>
        </a:p>
      </dgm:t>
    </dgm:pt>
    <dgm:pt modelId="{44551BF4-AF70-4085-9142-537D891E0639}" type="parTrans" cxnId="{3D924F91-0073-4731-AA4F-93A9F3044B02}">
      <dgm:prSet/>
      <dgm:spPr/>
      <dgm:t>
        <a:bodyPr/>
        <a:lstStyle/>
        <a:p>
          <a:endParaRPr lang="en-US"/>
        </a:p>
      </dgm:t>
    </dgm:pt>
    <dgm:pt modelId="{2FB512FA-C6AE-44A5-A111-5085AE44532B}" type="sibTrans" cxnId="{3D924F91-0073-4731-AA4F-93A9F3044B02}">
      <dgm:prSet/>
      <dgm:spPr/>
      <dgm:t>
        <a:bodyPr/>
        <a:lstStyle/>
        <a:p>
          <a:endParaRPr lang="en-US"/>
        </a:p>
      </dgm:t>
    </dgm:pt>
    <dgm:pt modelId="{CEC5CAC4-56C4-49D1-A258-6B427730E86C}">
      <dgm:prSet phldrT="[Text]"/>
      <dgm:spPr/>
      <dgm:t>
        <a:bodyPr/>
        <a:lstStyle/>
        <a:p>
          <a:r>
            <a:rPr lang="en-US" dirty="0" smtClean="0">
              <a:latin typeface="Segoe UI" panose="020B0502040204020203" pitchFamily="34" charset="0"/>
              <a:cs typeface="Segoe UI" panose="020B0502040204020203" pitchFamily="34" charset="0"/>
            </a:rPr>
            <a:t>Edit information of missions</a:t>
          </a:r>
          <a:endParaRPr lang="en-US" dirty="0">
            <a:latin typeface="Segoe UI" panose="020B0502040204020203" pitchFamily="34" charset="0"/>
            <a:cs typeface="Segoe UI" panose="020B0502040204020203" pitchFamily="34" charset="0"/>
          </a:endParaRPr>
        </a:p>
      </dgm:t>
    </dgm:pt>
    <dgm:pt modelId="{FE9499DB-41E3-4285-926A-E5639AF61707}" type="parTrans" cxnId="{F8D4A6F6-7136-41B5-84C4-D9D560E25FEA}">
      <dgm:prSet/>
      <dgm:spPr/>
      <dgm:t>
        <a:bodyPr/>
        <a:lstStyle/>
        <a:p>
          <a:endParaRPr lang="en-US"/>
        </a:p>
      </dgm:t>
    </dgm:pt>
    <dgm:pt modelId="{C8A95700-B46B-4FA3-B73E-DACEB882977E}" type="sibTrans" cxnId="{F8D4A6F6-7136-41B5-84C4-D9D560E25FEA}">
      <dgm:prSet/>
      <dgm:spPr/>
      <dgm:t>
        <a:bodyPr/>
        <a:lstStyle/>
        <a:p>
          <a:endParaRPr lang="en-US"/>
        </a:p>
      </dgm:t>
    </dgm:pt>
    <dgm:pt modelId="{561C39ED-31EF-4BEB-B4E3-649A4A20C129}" type="pres">
      <dgm:prSet presAssocID="{8A97A54F-FA96-4077-A513-F9E3BC68DF58}" presName="Name0" presStyleCnt="0">
        <dgm:presLayoutVars>
          <dgm:chMax val="7"/>
          <dgm:chPref val="7"/>
          <dgm:dir/>
        </dgm:presLayoutVars>
      </dgm:prSet>
      <dgm:spPr/>
      <dgm:t>
        <a:bodyPr/>
        <a:lstStyle/>
        <a:p>
          <a:endParaRPr lang="en-US"/>
        </a:p>
      </dgm:t>
    </dgm:pt>
    <dgm:pt modelId="{EAC8536B-32D3-4F40-9C98-A41710D18AD8}" type="pres">
      <dgm:prSet presAssocID="{8A97A54F-FA96-4077-A513-F9E3BC68DF58}" presName="Name1" presStyleCnt="0"/>
      <dgm:spPr/>
      <dgm:t>
        <a:bodyPr/>
        <a:lstStyle/>
        <a:p>
          <a:endParaRPr lang="en-US"/>
        </a:p>
      </dgm:t>
    </dgm:pt>
    <dgm:pt modelId="{CE068E84-6E46-44D7-A325-385F2240983A}" type="pres">
      <dgm:prSet presAssocID="{8A97A54F-FA96-4077-A513-F9E3BC68DF58}" presName="cycle" presStyleCnt="0"/>
      <dgm:spPr/>
      <dgm:t>
        <a:bodyPr/>
        <a:lstStyle/>
        <a:p>
          <a:endParaRPr lang="en-US"/>
        </a:p>
      </dgm:t>
    </dgm:pt>
    <dgm:pt modelId="{F2D12B48-7394-4F13-8571-D43866EA8DB6}" type="pres">
      <dgm:prSet presAssocID="{8A97A54F-FA96-4077-A513-F9E3BC68DF58}" presName="srcNode" presStyleLbl="node1" presStyleIdx="0" presStyleCnt="2"/>
      <dgm:spPr/>
      <dgm:t>
        <a:bodyPr/>
        <a:lstStyle/>
        <a:p>
          <a:endParaRPr lang="en-US"/>
        </a:p>
      </dgm:t>
    </dgm:pt>
    <dgm:pt modelId="{2FE5968A-3063-4C9E-BFC6-CAF4F5EFEDDE}" type="pres">
      <dgm:prSet presAssocID="{8A97A54F-FA96-4077-A513-F9E3BC68DF58}" presName="conn" presStyleLbl="parChTrans1D2" presStyleIdx="0" presStyleCnt="1"/>
      <dgm:spPr/>
      <dgm:t>
        <a:bodyPr/>
        <a:lstStyle/>
        <a:p>
          <a:endParaRPr lang="en-US"/>
        </a:p>
      </dgm:t>
    </dgm:pt>
    <dgm:pt modelId="{9BCD8916-C819-4140-AD2E-BF735D517447}" type="pres">
      <dgm:prSet presAssocID="{8A97A54F-FA96-4077-A513-F9E3BC68DF58}" presName="extraNode" presStyleLbl="node1" presStyleIdx="0" presStyleCnt="2"/>
      <dgm:spPr/>
      <dgm:t>
        <a:bodyPr/>
        <a:lstStyle/>
        <a:p>
          <a:endParaRPr lang="en-US"/>
        </a:p>
      </dgm:t>
    </dgm:pt>
    <dgm:pt modelId="{DA363458-C479-4854-8A0C-9142855D97C4}" type="pres">
      <dgm:prSet presAssocID="{8A97A54F-FA96-4077-A513-F9E3BC68DF58}" presName="dstNode" presStyleLbl="node1" presStyleIdx="0" presStyleCnt="2"/>
      <dgm:spPr/>
      <dgm:t>
        <a:bodyPr/>
        <a:lstStyle/>
        <a:p>
          <a:endParaRPr lang="en-US"/>
        </a:p>
      </dgm:t>
    </dgm:pt>
    <dgm:pt modelId="{3970B363-A159-4114-ADF7-C13DF7AC92AA}" type="pres">
      <dgm:prSet presAssocID="{0700F7A0-1BEE-455B-9B87-50BF92ADACE9}" presName="text_1" presStyleLbl="node1" presStyleIdx="0" presStyleCnt="2">
        <dgm:presLayoutVars>
          <dgm:bulletEnabled val="1"/>
        </dgm:presLayoutVars>
      </dgm:prSet>
      <dgm:spPr/>
      <dgm:t>
        <a:bodyPr/>
        <a:lstStyle/>
        <a:p>
          <a:endParaRPr lang="en-US"/>
        </a:p>
      </dgm:t>
    </dgm:pt>
    <dgm:pt modelId="{17444742-98AE-42A7-B4E2-6C3A56AE3A5B}" type="pres">
      <dgm:prSet presAssocID="{0700F7A0-1BEE-455B-9B87-50BF92ADACE9}" presName="accent_1" presStyleCnt="0"/>
      <dgm:spPr/>
    </dgm:pt>
    <dgm:pt modelId="{85D10109-6F3A-4E16-BBBD-EC6E242E3ABE}" type="pres">
      <dgm:prSet presAssocID="{0700F7A0-1BEE-455B-9B87-50BF92ADACE9}" presName="accentRepeatNode" presStyleLbl="solidFgAcc1" presStyleIdx="0" presStyleCnt="2"/>
      <dgm:spPr/>
      <dgm:t>
        <a:bodyPr/>
        <a:lstStyle/>
        <a:p>
          <a:endParaRPr lang="en-US"/>
        </a:p>
      </dgm:t>
    </dgm:pt>
    <dgm:pt modelId="{1090C151-9D29-4B27-9D3E-2D47BB0E1FBD}" type="pres">
      <dgm:prSet presAssocID="{CEC5CAC4-56C4-49D1-A258-6B427730E86C}" presName="text_2" presStyleLbl="node1" presStyleIdx="1" presStyleCnt="2">
        <dgm:presLayoutVars>
          <dgm:bulletEnabled val="1"/>
        </dgm:presLayoutVars>
      </dgm:prSet>
      <dgm:spPr/>
      <dgm:t>
        <a:bodyPr/>
        <a:lstStyle/>
        <a:p>
          <a:endParaRPr lang="en-US"/>
        </a:p>
      </dgm:t>
    </dgm:pt>
    <dgm:pt modelId="{5D8A0DEA-A1DA-4E9E-BF21-8C554A9D873F}" type="pres">
      <dgm:prSet presAssocID="{CEC5CAC4-56C4-49D1-A258-6B427730E86C}" presName="accent_2" presStyleCnt="0"/>
      <dgm:spPr/>
    </dgm:pt>
    <dgm:pt modelId="{14A6DEDC-F246-4B34-A918-F64A01E8876F}" type="pres">
      <dgm:prSet presAssocID="{CEC5CAC4-56C4-49D1-A258-6B427730E86C}" presName="accentRepeatNode" presStyleLbl="solidFgAcc1" presStyleIdx="1" presStyleCnt="2"/>
      <dgm:spPr/>
    </dgm:pt>
  </dgm:ptLst>
  <dgm:cxnLst>
    <dgm:cxn modelId="{F3BB46F1-F4C3-4943-B5EC-60AB905C8AE2}" type="presOf" srcId="{CEC5CAC4-56C4-49D1-A258-6B427730E86C}" destId="{1090C151-9D29-4B27-9D3E-2D47BB0E1FBD}" srcOrd="0" destOrd="0" presId="urn:microsoft.com/office/officeart/2008/layout/VerticalCurvedList"/>
    <dgm:cxn modelId="{46FB50D5-BE9A-4838-BDD0-C56DB10AFFAB}" type="presOf" srcId="{0700F7A0-1BEE-455B-9B87-50BF92ADACE9}" destId="{3970B363-A159-4114-ADF7-C13DF7AC92AA}" srcOrd="0" destOrd="0" presId="urn:microsoft.com/office/officeart/2008/layout/VerticalCurvedList"/>
    <dgm:cxn modelId="{3D924F91-0073-4731-AA4F-93A9F3044B02}" srcId="{8A97A54F-FA96-4077-A513-F9E3BC68DF58}" destId="{0700F7A0-1BEE-455B-9B87-50BF92ADACE9}" srcOrd="0" destOrd="0" parTransId="{44551BF4-AF70-4085-9142-537D891E0639}" sibTransId="{2FB512FA-C6AE-44A5-A111-5085AE44532B}"/>
    <dgm:cxn modelId="{284BF0A7-A4B6-4E71-87CF-4057A87BA5F3}" type="presOf" srcId="{8A97A54F-FA96-4077-A513-F9E3BC68DF58}" destId="{561C39ED-31EF-4BEB-B4E3-649A4A20C129}" srcOrd="0" destOrd="0" presId="urn:microsoft.com/office/officeart/2008/layout/VerticalCurvedList"/>
    <dgm:cxn modelId="{F8D4A6F6-7136-41B5-84C4-D9D560E25FEA}" srcId="{8A97A54F-FA96-4077-A513-F9E3BC68DF58}" destId="{CEC5CAC4-56C4-49D1-A258-6B427730E86C}" srcOrd="1" destOrd="0" parTransId="{FE9499DB-41E3-4285-926A-E5639AF61707}" sibTransId="{C8A95700-B46B-4FA3-B73E-DACEB882977E}"/>
    <dgm:cxn modelId="{DCD04381-31D2-41E4-AFA4-76D8D25CFCDE}" type="presOf" srcId="{2FB512FA-C6AE-44A5-A111-5085AE44532B}" destId="{2FE5968A-3063-4C9E-BFC6-CAF4F5EFEDDE}" srcOrd="0" destOrd="0" presId="urn:microsoft.com/office/officeart/2008/layout/VerticalCurvedList"/>
    <dgm:cxn modelId="{A9EB32FB-2BFD-438A-880A-05CB18A0330C}" type="presParOf" srcId="{561C39ED-31EF-4BEB-B4E3-649A4A20C129}" destId="{EAC8536B-32D3-4F40-9C98-A41710D18AD8}" srcOrd="0" destOrd="0" presId="urn:microsoft.com/office/officeart/2008/layout/VerticalCurvedList"/>
    <dgm:cxn modelId="{FDA48FF9-A955-4479-BD90-7FE7C0024102}" type="presParOf" srcId="{EAC8536B-32D3-4F40-9C98-A41710D18AD8}" destId="{CE068E84-6E46-44D7-A325-385F2240983A}" srcOrd="0" destOrd="0" presId="urn:microsoft.com/office/officeart/2008/layout/VerticalCurvedList"/>
    <dgm:cxn modelId="{DE0F7C31-5C0F-42A9-BD67-8F5F2162D2F6}" type="presParOf" srcId="{CE068E84-6E46-44D7-A325-385F2240983A}" destId="{F2D12B48-7394-4F13-8571-D43866EA8DB6}" srcOrd="0" destOrd="0" presId="urn:microsoft.com/office/officeart/2008/layout/VerticalCurvedList"/>
    <dgm:cxn modelId="{359F589F-680A-48A3-9664-32E84EF52AD2}" type="presParOf" srcId="{CE068E84-6E46-44D7-A325-385F2240983A}" destId="{2FE5968A-3063-4C9E-BFC6-CAF4F5EFEDDE}" srcOrd="1" destOrd="0" presId="urn:microsoft.com/office/officeart/2008/layout/VerticalCurvedList"/>
    <dgm:cxn modelId="{3EABE25D-811A-4DA8-BE3A-5A467C0FDBC2}" type="presParOf" srcId="{CE068E84-6E46-44D7-A325-385F2240983A}" destId="{9BCD8916-C819-4140-AD2E-BF735D517447}" srcOrd="2" destOrd="0" presId="urn:microsoft.com/office/officeart/2008/layout/VerticalCurvedList"/>
    <dgm:cxn modelId="{C8B7149B-9D99-4D38-BE37-9988A9A19183}" type="presParOf" srcId="{CE068E84-6E46-44D7-A325-385F2240983A}" destId="{DA363458-C479-4854-8A0C-9142855D97C4}" srcOrd="3" destOrd="0" presId="urn:microsoft.com/office/officeart/2008/layout/VerticalCurvedList"/>
    <dgm:cxn modelId="{5C6E8700-A173-4E17-BA77-E376BA48B9FA}" type="presParOf" srcId="{EAC8536B-32D3-4F40-9C98-A41710D18AD8}" destId="{3970B363-A159-4114-ADF7-C13DF7AC92AA}" srcOrd="1" destOrd="0" presId="urn:microsoft.com/office/officeart/2008/layout/VerticalCurvedList"/>
    <dgm:cxn modelId="{4D2BB8C9-C313-48C7-BE50-AFD815C7AD4E}" type="presParOf" srcId="{EAC8536B-32D3-4F40-9C98-A41710D18AD8}" destId="{17444742-98AE-42A7-B4E2-6C3A56AE3A5B}" srcOrd="2" destOrd="0" presId="urn:microsoft.com/office/officeart/2008/layout/VerticalCurvedList"/>
    <dgm:cxn modelId="{A158E1B8-1073-4E22-AB56-3212911D6EE0}" type="presParOf" srcId="{17444742-98AE-42A7-B4E2-6C3A56AE3A5B}" destId="{85D10109-6F3A-4E16-BBBD-EC6E242E3ABE}" srcOrd="0" destOrd="0" presId="urn:microsoft.com/office/officeart/2008/layout/VerticalCurvedList"/>
    <dgm:cxn modelId="{2C528DDF-5797-487B-B651-7ED07BF91E6A}" type="presParOf" srcId="{EAC8536B-32D3-4F40-9C98-A41710D18AD8}" destId="{1090C151-9D29-4B27-9D3E-2D47BB0E1FBD}" srcOrd="3" destOrd="0" presId="urn:microsoft.com/office/officeart/2008/layout/VerticalCurvedList"/>
    <dgm:cxn modelId="{14FD6FB0-0E95-4C55-B611-12E19771FF9F}" type="presParOf" srcId="{EAC8536B-32D3-4F40-9C98-A41710D18AD8}" destId="{5D8A0DEA-A1DA-4E9E-BF21-8C554A9D873F}" srcOrd="4" destOrd="0" presId="urn:microsoft.com/office/officeart/2008/layout/VerticalCurvedList"/>
    <dgm:cxn modelId="{29D7E6B0-18D5-4848-BCB3-ACC0F18F41C3}" type="presParOf" srcId="{5D8A0DEA-A1DA-4E9E-BF21-8C554A9D873F}" destId="{14A6DEDC-F246-4B34-A918-F64A01E8876F}"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E1A4D8-3C10-463D-BD26-2872EA6EE770}">
      <dsp:nvSpPr>
        <dsp:cNvPr id="0" name=""/>
        <dsp:cNvSpPr/>
      </dsp:nvSpPr>
      <dsp:spPr>
        <a:xfrm>
          <a:off x="0" y="338624"/>
          <a:ext cx="9906000" cy="5040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B9EB7B6-DADD-47DA-8D92-3837642E16A5}">
      <dsp:nvSpPr>
        <dsp:cNvPr id="0" name=""/>
        <dsp:cNvSpPr/>
      </dsp:nvSpPr>
      <dsp:spPr>
        <a:xfrm>
          <a:off x="533938" y="4789"/>
          <a:ext cx="6934200" cy="59040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2096" tIns="0" rIns="262096" bIns="0" numCol="1" spcCol="1270" anchor="ctr" anchorCtr="0">
          <a:noAutofit/>
        </a:bodyPr>
        <a:lstStyle/>
        <a:p>
          <a:pPr lvl="0" algn="l" defTabSz="1066800">
            <a:lnSpc>
              <a:spcPct val="90000"/>
            </a:lnSpc>
            <a:spcBef>
              <a:spcPct val="0"/>
            </a:spcBef>
            <a:spcAft>
              <a:spcPct val="35000"/>
            </a:spcAft>
          </a:pPr>
          <a:r>
            <a:rPr lang="en-US" sz="2400" kern="1200" dirty="0" smtClean="0">
              <a:latin typeface="Segoe UI" panose="020B0502040204020203" pitchFamily="34" charset="0"/>
              <a:cs typeface="Segoe UI" panose="020B0502040204020203" pitchFamily="34" charset="0"/>
            </a:rPr>
            <a:t>INTRODUCTION</a:t>
          </a:r>
          <a:endParaRPr lang="en-US" sz="2400" kern="1200" dirty="0">
            <a:latin typeface="Segoe UI" panose="020B0502040204020203" pitchFamily="34" charset="0"/>
            <a:cs typeface="Segoe UI" panose="020B0502040204020203" pitchFamily="34" charset="0"/>
          </a:endParaRPr>
        </a:p>
      </dsp:txBody>
      <dsp:txXfrm>
        <a:off x="562759" y="33610"/>
        <a:ext cx="6876558" cy="532758"/>
      </dsp:txXfrm>
    </dsp:sp>
    <dsp:sp modelId="{9F992326-6F9D-457D-ACB0-E9676DB09BF0}">
      <dsp:nvSpPr>
        <dsp:cNvPr id="0" name=""/>
        <dsp:cNvSpPr/>
      </dsp:nvSpPr>
      <dsp:spPr>
        <a:xfrm>
          <a:off x="0" y="1245824"/>
          <a:ext cx="9906000" cy="5040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0D00069-614E-4CF4-9E63-303D96D37FEC}">
      <dsp:nvSpPr>
        <dsp:cNvPr id="0" name=""/>
        <dsp:cNvSpPr/>
      </dsp:nvSpPr>
      <dsp:spPr>
        <a:xfrm>
          <a:off x="495300" y="950624"/>
          <a:ext cx="6934200" cy="59040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2096" tIns="0" rIns="262096" bIns="0" numCol="1" spcCol="1270" anchor="ctr" anchorCtr="0">
          <a:noAutofit/>
        </a:bodyPr>
        <a:lstStyle/>
        <a:p>
          <a:pPr lvl="0" algn="l" defTabSz="1066800">
            <a:lnSpc>
              <a:spcPct val="90000"/>
            </a:lnSpc>
            <a:spcBef>
              <a:spcPct val="0"/>
            </a:spcBef>
            <a:spcAft>
              <a:spcPct val="35000"/>
            </a:spcAft>
          </a:pPr>
          <a:r>
            <a:rPr lang="en-US" sz="2400" kern="1200" dirty="0" smtClean="0">
              <a:latin typeface="Segoe UI" panose="020B0502040204020203" pitchFamily="34" charset="0"/>
              <a:cs typeface="Segoe UI" panose="020B0502040204020203" pitchFamily="34" charset="0"/>
            </a:rPr>
            <a:t>MANAGER MODULE</a:t>
          </a:r>
          <a:endParaRPr lang="en-US" sz="2400" kern="1200" dirty="0">
            <a:latin typeface="Segoe UI" panose="020B0502040204020203" pitchFamily="34" charset="0"/>
            <a:cs typeface="Segoe UI" panose="020B0502040204020203" pitchFamily="34" charset="0"/>
          </a:endParaRPr>
        </a:p>
      </dsp:txBody>
      <dsp:txXfrm>
        <a:off x="524121" y="979445"/>
        <a:ext cx="6876558" cy="532758"/>
      </dsp:txXfrm>
    </dsp:sp>
    <dsp:sp modelId="{EFD98604-B9DA-485D-9224-61213B0806F2}">
      <dsp:nvSpPr>
        <dsp:cNvPr id="0" name=""/>
        <dsp:cNvSpPr/>
      </dsp:nvSpPr>
      <dsp:spPr>
        <a:xfrm>
          <a:off x="0" y="2153025"/>
          <a:ext cx="9906000" cy="5040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69DD180-885B-42B8-8A1C-F3CC1BD59C2A}">
      <dsp:nvSpPr>
        <dsp:cNvPr id="0" name=""/>
        <dsp:cNvSpPr/>
      </dsp:nvSpPr>
      <dsp:spPr>
        <a:xfrm>
          <a:off x="495300" y="1857825"/>
          <a:ext cx="6934200" cy="59040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2096" tIns="0" rIns="262096" bIns="0" numCol="1" spcCol="1270" anchor="ctr" anchorCtr="0">
          <a:noAutofit/>
        </a:bodyPr>
        <a:lstStyle/>
        <a:p>
          <a:pPr lvl="0" algn="l" defTabSz="1066800">
            <a:lnSpc>
              <a:spcPct val="90000"/>
            </a:lnSpc>
            <a:spcBef>
              <a:spcPct val="0"/>
            </a:spcBef>
            <a:spcAft>
              <a:spcPct val="35000"/>
            </a:spcAft>
          </a:pPr>
          <a:r>
            <a:rPr lang="en-US" sz="2400" kern="1200" dirty="0" smtClean="0">
              <a:latin typeface="Segoe UI" panose="020B0502040204020203" pitchFamily="34" charset="0"/>
              <a:cs typeface="Segoe UI" panose="020B0502040204020203" pitchFamily="34" charset="0"/>
            </a:rPr>
            <a:t>PRESENTER MODULE</a:t>
          </a:r>
          <a:endParaRPr lang="en-US" sz="2400" kern="1200" dirty="0">
            <a:latin typeface="Segoe UI" panose="020B0502040204020203" pitchFamily="34" charset="0"/>
            <a:cs typeface="Segoe UI" panose="020B0502040204020203" pitchFamily="34" charset="0"/>
          </a:endParaRPr>
        </a:p>
      </dsp:txBody>
      <dsp:txXfrm>
        <a:off x="524121" y="1886646"/>
        <a:ext cx="6876558" cy="532758"/>
      </dsp:txXfrm>
    </dsp:sp>
    <dsp:sp modelId="{0191AFDF-5FC9-4310-B9A2-DAE599A5D7E6}">
      <dsp:nvSpPr>
        <dsp:cNvPr id="0" name=""/>
        <dsp:cNvSpPr/>
      </dsp:nvSpPr>
      <dsp:spPr>
        <a:xfrm>
          <a:off x="0" y="3060224"/>
          <a:ext cx="9906000" cy="5040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2E58C8B-BE74-4C39-A4C0-1AD0EFE39751}">
      <dsp:nvSpPr>
        <dsp:cNvPr id="0" name=""/>
        <dsp:cNvSpPr/>
      </dsp:nvSpPr>
      <dsp:spPr>
        <a:xfrm>
          <a:off x="495300" y="2765025"/>
          <a:ext cx="6934200" cy="59040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2096" tIns="0" rIns="262096" bIns="0" numCol="1" spcCol="1270" anchor="ctr" anchorCtr="0">
          <a:noAutofit/>
        </a:bodyPr>
        <a:lstStyle/>
        <a:p>
          <a:pPr lvl="0" algn="l" defTabSz="1066800">
            <a:lnSpc>
              <a:spcPct val="90000"/>
            </a:lnSpc>
            <a:spcBef>
              <a:spcPct val="0"/>
            </a:spcBef>
            <a:spcAft>
              <a:spcPct val="35000"/>
            </a:spcAft>
          </a:pPr>
          <a:r>
            <a:rPr lang="en-US" sz="2400" kern="1200" dirty="0" smtClean="0">
              <a:latin typeface="Segoe UI" panose="020B0502040204020203" pitchFamily="34" charset="0"/>
              <a:cs typeface="Segoe UI" panose="020B0502040204020203" pitchFamily="34" charset="0"/>
            </a:rPr>
            <a:t>DEMO</a:t>
          </a:r>
          <a:endParaRPr lang="en-US" sz="2400" kern="1200" dirty="0">
            <a:latin typeface="Segoe UI" panose="020B0502040204020203" pitchFamily="34" charset="0"/>
            <a:cs typeface="Segoe UI" panose="020B0502040204020203" pitchFamily="34" charset="0"/>
          </a:endParaRPr>
        </a:p>
      </dsp:txBody>
      <dsp:txXfrm>
        <a:off x="524121" y="2793846"/>
        <a:ext cx="6876558" cy="532758"/>
      </dsp:txXfrm>
    </dsp:sp>
    <dsp:sp modelId="{0C4FECA6-1D68-4E21-89E0-01C8D2DA3D28}">
      <dsp:nvSpPr>
        <dsp:cNvPr id="0" name=""/>
        <dsp:cNvSpPr/>
      </dsp:nvSpPr>
      <dsp:spPr>
        <a:xfrm>
          <a:off x="0" y="3967425"/>
          <a:ext cx="9906000" cy="5040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967E39E-9A48-427E-87A9-B00ACFFD575E}">
      <dsp:nvSpPr>
        <dsp:cNvPr id="0" name=""/>
        <dsp:cNvSpPr/>
      </dsp:nvSpPr>
      <dsp:spPr>
        <a:xfrm>
          <a:off x="495300" y="3672225"/>
          <a:ext cx="6934200" cy="59040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2096" tIns="0" rIns="262096" bIns="0" numCol="1" spcCol="1270" anchor="ctr" anchorCtr="0">
          <a:noAutofit/>
        </a:bodyPr>
        <a:lstStyle/>
        <a:p>
          <a:pPr lvl="0" algn="l" defTabSz="1066800">
            <a:lnSpc>
              <a:spcPct val="90000"/>
            </a:lnSpc>
            <a:spcBef>
              <a:spcPct val="0"/>
            </a:spcBef>
            <a:spcAft>
              <a:spcPct val="35000"/>
            </a:spcAft>
          </a:pPr>
          <a:r>
            <a:rPr lang="en-US" sz="2400" kern="1200" dirty="0" smtClean="0">
              <a:latin typeface="Segoe UI" panose="020B0502040204020203" pitchFamily="34" charset="0"/>
              <a:cs typeface="Segoe UI" panose="020B0502040204020203" pitchFamily="34" charset="0"/>
            </a:rPr>
            <a:t>CONCLUSION</a:t>
          </a:r>
          <a:endParaRPr lang="en-US" sz="2400" kern="1200" dirty="0">
            <a:latin typeface="Segoe UI" panose="020B0502040204020203" pitchFamily="34" charset="0"/>
            <a:cs typeface="Segoe UI" panose="020B0502040204020203" pitchFamily="34" charset="0"/>
          </a:endParaRPr>
        </a:p>
      </dsp:txBody>
      <dsp:txXfrm>
        <a:off x="524121" y="3701046"/>
        <a:ext cx="6876558" cy="532758"/>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E5968A-3063-4C9E-BFC6-CAF4F5EFEDDE}">
      <dsp:nvSpPr>
        <dsp:cNvPr id="0" name=""/>
        <dsp:cNvSpPr/>
      </dsp:nvSpPr>
      <dsp:spPr>
        <a:xfrm>
          <a:off x="-6125176" y="-937410"/>
          <a:ext cx="7293488" cy="7293488"/>
        </a:xfrm>
        <a:prstGeom prst="blockArc">
          <a:avLst>
            <a:gd name="adj1" fmla="val 18900000"/>
            <a:gd name="adj2" fmla="val 2700000"/>
            <a:gd name="adj3" fmla="val 296"/>
          </a:avLst>
        </a:prstGeom>
        <a:noFill/>
        <a:ln w="15875"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970B363-A159-4114-ADF7-C13DF7AC92AA}">
      <dsp:nvSpPr>
        <dsp:cNvPr id="0" name=""/>
        <dsp:cNvSpPr/>
      </dsp:nvSpPr>
      <dsp:spPr>
        <a:xfrm>
          <a:off x="752110" y="541866"/>
          <a:ext cx="7301111" cy="1083733"/>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60213" tIns="91440" rIns="91440" bIns="91440" numCol="1" spcCol="1270" anchor="ctr" anchorCtr="0">
          <a:noAutofit/>
        </a:bodyPr>
        <a:lstStyle/>
        <a:p>
          <a:pPr lvl="0" algn="l" defTabSz="1600200">
            <a:lnSpc>
              <a:spcPct val="90000"/>
            </a:lnSpc>
            <a:spcBef>
              <a:spcPct val="0"/>
            </a:spcBef>
            <a:spcAft>
              <a:spcPct val="35000"/>
            </a:spcAft>
          </a:pPr>
          <a:r>
            <a:rPr lang="en-US" sz="3600" kern="1200" dirty="0" smtClean="0">
              <a:latin typeface="Segoe UI" panose="020B0502040204020203" pitchFamily="34" charset="0"/>
              <a:cs typeface="Segoe UI" panose="020B0502040204020203" pitchFamily="34" charset="0"/>
            </a:rPr>
            <a:t>Campaign, mission information</a:t>
          </a:r>
          <a:endParaRPr lang="en-US" sz="3600" kern="1200" dirty="0">
            <a:latin typeface="Segoe UI" panose="020B0502040204020203" pitchFamily="34" charset="0"/>
            <a:cs typeface="Segoe UI" panose="020B0502040204020203" pitchFamily="34" charset="0"/>
          </a:endParaRPr>
        </a:p>
      </dsp:txBody>
      <dsp:txXfrm>
        <a:off x="752110" y="541866"/>
        <a:ext cx="7301111" cy="1083733"/>
      </dsp:txXfrm>
    </dsp:sp>
    <dsp:sp modelId="{85D10109-6F3A-4E16-BBBD-EC6E242E3ABE}">
      <dsp:nvSpPr>
        <dsp:cNvPr id="0" name=""/>
        <dsp:cNvSpPr/>
      </dsp:nvSpPr>
      <dsp:spPr>
        <a:xfrm>
          <a:off x="74777" y="406400"/>
          <a:ext cx="1354666" cy="1354666"/>
        </a:xfrm>
        <a:prstGeom prst="ellipse">
          <a:avLst/>
        </a:prstGeom>
        <a:solidFill>
          <a:schemeClr val="lt1">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6E6AFBC-CA66-46E1-85AF-E39E2EA49503}">
      <dsp:nvSpPr>
        <dsp:cNvPr id="0" name=""/>
        <dsp:cNvSpPr/>
      </dsp:nvSpPr>
      <dsp:spPr>
        <a:xfrm>
          <a:off x="1146048" y="2167466"/>
          <a:ext cx="6907174" cy="1083733"/>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60213" tIns="91440" rIns="91440" bIns="91440" numCol="1" spcCol="1270" anchor="ctr" anchorCtr="0">
          <a:noAutofit/>
        </a:bodyPr>
        <a:lstStyle/>
        <a:p>
          <a:pPr lvl="0" algn="l" defTabSz="1600200">
            <a:lnSpc>
              <a:spcPct val="90000"/>
            </a:lnSpc>
            <a:spcBef>
              <a:spcPct val="0"/>
            </a:spcBef>
            <a:spcAft>
              <a:spcPct val="35000"/>
            </a:spcAft>
          </a:pPr>
          <a:r>
            <a:rPr lang="en-US" sz="3600" kern="1200" dirty="0" smtClean="0">
              <a:latin typeface="Segoe UI" panose="020B0502040204020203" pitchFamily="34" charset="0"/>
              <a:cs typeface="Segoe UI" panose="020B0502040204020203" pitchFamily="34" charset="0"/>
            </a:rPr>
            <a:t>Do statistics male, female</a:t>
          </a:r>
          <a:endParaRPr lang="en-US" sz="3600" kern="1200" dirty="0">
            <a:latin typeface="Segoe UI" panose="020B0502040204020203" pitchFamily="34" charset="0"/>
            <a:cs typeface="Segoe UI" panose="020B0502040204020203" pitchFamily="34" charset="0"/>
          </a:endParaRPr>
        </a:p>
      </dsp:txBody>
      <dsp:txXfrm>
        <a:off x="1146048" y="2167466"/>
        <a:ext cx="6907174" cy="1083733"/>
      </dsp:txXfrm>
    </dsp:sp>
    <dsp:sp modelId="{BE100A4A-B33F-4FAB-8842-89BBD827092B}">
      <dsp:nvSpPr>
        <dsp:cNvPr id="0" name=""/>
        <dsp:cNvSpPr/>
      </dsp:nvSpPr>
      <dsp:spPr>
        <a:xfrm>
          <a:off x="468714" y="2032000"/>
          <a:ext cx="1354666" cy="1354666"/>
        </a:xfrm>
        <a:prstGeom prst="ellipse">
          <a:avLst/>
        </a:prstGeom>
        <a:solidFill>
          <a:schemeClr val="lt1">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0D65657-9CD4-406E-BA91-B4298DDD859F}">
      <dsp:nvSpPr>
        <dsp:cNvPr id="0" name=""/>
        <dsp:cNvSpPr/>
      </dsp:nvSpPr>
      <dsp:spPr>
        <a:xfrm>
          <a:off x="752110" y="3793066"/>
          <a:ext cx="7301111" cy="1083733"/>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60213" tIns="91440" rIns="91440" bIns="91440" numCol="1" spcCol="1270" anchor="ctr" anchorCtr="0">
          <a:noAutofit/>
        </a:bodyPr>
        <a:lstStyle/>
        <a:p>
          <a:pPr lvl="0" algn="l" defTabSz="1600200">
            <a:lnSpc>
              <a:spcPct val="90000"/>
            </a:lnSpc>
            <a:spcBef>
              <a:spcPct val="0"/>
            </a:spcBef>
            <a:spcAft>
              <a:spcPct val="35000"/>
            </a:spcAft>
          </a:pPr>
          <a:r>
            <a:rPr lang="en-US" sz="3600" kern="1200" dirty="0" smtClean="0">
              <a:latin typeface="Segoe UI" panose="020B0502040204020203" pitchFamily="34" charset="0"/>
              <a:cs typeface="Segoe UI" panose="020B0502040204020203" pitchFamily="34" charset="0"/>
            </a:rPr>
            <a:t>Manage company account</a:t>
          </a:r>
          <a:endParaRPr lang="en-US" sz="3600" kern="1200" dirty="0">
            <a:latin typeface="Segoe UI" panose="020B0502040204020203" pitchFamily="34" charset="0"/>
            <a:cs typeface="Segoe UI" panose="020B0502040204020203" pitchFamily="34" charset="0"/>
          </a:endParaRPr>
        </a:p>
      </dsp:txBody>
      <dsp:txXfrm>
        <a:off x="752110" y="3793066"/>
        <a:ext cx="7301111" cy="1083733"/>
      </dsp:txXfrm>
    </dsp:sp>
    <dsp:sp modelId="{868E2A73-04F6-4D74-B910-C95EE7887F7A}">
      <dsp:nvSpPr>
        <dsp:cNvPr id="0" name=""/>
        <dsp:cNvSpPr/>
      </dsp:nvSpPr>
      <dsp:spPr>
        <a:xfrm>
          <a:off x="74777" y="3657600"/>
          <a:ext cx="1354666" cy="1354666"/>
        </a:xfrm>
        <a:prstGeom prst="ellipse">
          <a:avLst/>
        </a:prstGeom>
        <a:solidFill>
          <a:schemeClr val="lt1">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235D7B-7DBF-4D2B-A6C5-F4DE295AE567}">
      <dsp:nvSpPr>
        <dsp:cNvPr id="0" name=""/>
        <dsp:cNvSpPr/>
      </dsp:nvSpPr>
      <dsp:spPr>
        <a:xfrm>
          <a:off x="0" y="206039"/>
          <a:ext cx="7239000" cy="16632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61827" tIns="249936" rIns="561827"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smtClean="0">
              <a:latin typeface="Segoe UI" panose="020B0502040204020203" pitchFamily="34" charset="0"/>
              <a:cs typeface="Segoe UI" panose="020B0502040204020203" pitchFamily="34" charset="0"/>
            </a:rPr>
            <a:t>Hình ảnh</a:t>
          </a:r>
          <a:endParaRPr lang="en-US" sz="2400" kern="1200">
            <a:latin typeface="Segoe UI" panose="020B0502040204020203" pitchFamily="34" charset="0"/>
            <a:cs typeface="Segoe UI" panose="020B0502040204020203" pitchFamily="34" charset="0"/>
          </a:endParaRPr>
        </a:p>
        <a:p>
          <a:pPr marL="228600" lvl="1" indent="-228600" algn="l" defTabSz="1066800">
            <a:lnSpc>
              <a:spcPct val="90000"/>
            </a:lnSpc>
            <a:spcBef>
              <a:spcPct val="0"/>
            </a:spcBef>
            <a:spcAft>
              <a:spcPct val="15000"/>
            </a:spcAft>
            <a:buChar char="••"/>
          </a:pPr>
          <a:r>
            <a:rPr lang="en-US" sz="2400" kern="1200" smtClean="0">
              <a:latin typeface="Segoe UI" panose="020B0502040204020203" pitchFamily="34" charset="0"/>
              <a:cs typeface="Segoe UI" panose="020B0502040204020203" pitchFamily="34" charset="0"/>
            </a:rPr>
            <a:t>Vật thể thực</a:t>
          </a:r>
          <a:endParaRPr lang="en-US" sz="2400" kern="1200">
            <a:latin typeface="Segoe UI" panose="020B0502040204020203" pitchFamily="34" charset="0"/>
            <a:cs typeface="Segoe UI" panose="020B0502040204020203" pitchFamily="34" charset="0"/>
          </a:endParaRPr>
        </a:p>
        <a:p>
          <a:pPr marL="228600" lvl="1" indent="-228600" algn="l" defTabSz="1066800">
            <a:lnSpc>
              <a:spcPct val="90000"/>
            </a:lnSpc>
            <a:spcBef>
              <a:spcPct val="0"/>
            </a:spcBef>
            <a:spcAft>
              <a:spcPct val="15000"/>
            </a:spcAft>
            <a:buChar char="••"/>
          </a:pPr>
          <a:r>
            <a:rPr lang="en-US" sz="2400" kern="1200" smtClean="0">
              <a:latin typeface="Segoe UI" panose="020B0502040204020203" pitchFamily="34" charset="0"/>
              <a:cs typeface="Segoe UI" panose="020B0502040204020203" pitchFamily="34" charset="0"/>
            </a:rPr>
            <a:t>Văn bản</a:t>
          </a:r>
          <a:endParaRPr lang="en-US" sz="2400" kern="1200">
            <a:latin typeface="Segoe UI" panose="020B0502040204020203" pitchFamily="34" charset="0"/>
            <a:cs typeface="Segoe UI" panose="020B0502040204020203" pitchFamily="34" charset="0"/>
          </a:endParaRPr>
        </a:p>
      </dsp:txBody>
      <dsp:txXfrm>
        <a:off x="0" y="206039"/>
        <a:ext cx="7239000" cy="1663200"/>
      </dsp:txXfrm>
    </dsp:sp>
    <dsp:sp modelId="{2F1AC9F5-F28E-49C1-AAA6-237B0C35B491}">
      <dsp:nvSpPr>
        <dsp:cNvPr id="0" name=""/>
        <dsp:cNvSpPr/>
      </dsp:nvSpPr>
      <dsp:spPr>
        <a:xfrm>
          <a:off x="361950" y="28919"/>
          <a:ext cx="5067300" cy="35424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1532" tIns="0" rIns="191532" bIns="0" numCol="1" spcCol="1270" anchor="ctr" anchorCtr="0">
          <a:noAutofit/>
        </a:bodyPr>
        <a:lstStyle/>
        <a:p>
          <a:pPr lvl="0" algn="l" defTabSz="1066800">
            <a:lnSpc>
              <a:spcPct val="90000"/>
            </a:lnSpc>
            <a:spcBef>
              <a:spcPct val="0"/>
            </a:spcBef>
            <a:spcAft>
              <a:spcPct val="35000"/>
            </a:spcAft>
          </a:pPr>
          <a:r>
            <a:rPr lang="en-US" sz="2400" kern="1200" smtClean="0">
              <a:latin typeface="Segoe UI" panose="020B0502040204020203" pitchFamily="34" charset="0"/>
              <a:cs typeface="Segoe UI" panose="020B0502040204020203" pitchFamily="34" charset="0"/>
            </a:rPr>
            <a:t>Nhận diện</a:t>
          </a:r>
          <a:endParaRPr lang="en-US" sz="2400" kern="1200">
            <a:latin typeface="Segoe UI" panose="020B0502040204020203" pitchFamily="34" charset="0"/>
            <a:cs typeface="Segoe UI" panose="020B0502040204020203" pitchFamily="34" charset="0"/>
          </a:endParaRPr>
        </a:p>
      </dsp:txBody>
      <dsp:txXfrm>
        <a:off x="379243" y="46212"/>
        <a:ext cx="5032714" cy="319654"/>
      </dsp:txXfrm>
    </dsp:sp>
    <dsp:sp modelId="{5396BE6E-BD88-4611-A1FE-0FA46D212523}">
      <dsp:nvSpPr>
        <dsp:cNvPr id="0" name=""/>
        <dsp:cNvSpPr/>
      </dsp:nvSpPr>
      <dsp:spPr>
        <a:xfrm>
          <a:off x="0" y="2111160"/>
          <a:ext cx="7239000" cy="12474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61827" tIns="249936" rIns="561827"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smtClean="0">
              <a:latin typeface="Segoe UI" panose="020B0502040204020203" pitchFamily="34" charset="0"/>
              <a:cs typeface="Segoe UI" panose="020B0502040204020203" pitchFamily="34" charset="0"/>
            </a:rPr>
            <a:t>Smart Terrain</a:t>
          </a:r>
        </a:p>
        <a:p>
          <a:pPr marL="228600" lvl="1" indent="-228600" algn="l" defTabSz="1066800">
            <a:lnSpc>
              <a:spcPct val="90000"/>
            </a:lnSpc>
            <a:spcBef>
              <a:spcPct val="0"/>
            </a:spcBef>
            <a:spcAft>
              <a:spcPct val="15000"/>
            </a:spcAft>
            <a:buChar char="••"/>
          </a:pPr>
          <a:r>
            <a:rPr lang="en-US" sz="2400" kern="1200" smtClean="0">
              <a:latin typeface="Segoe UI" panose="020B0502040204020203" pitchFamily="34" charset="0"/>
              <a:cs typeface="Segoe UI" panose="020B0502040204020203" pitchFamily="34" charset="0"/>
            </a:rPr>
            <a:t>Extend Tracking</a:t>
          </a:r>
        </a:p>
      </dsp:txBody>
      <dsp:txXfrm>
        <a:off x="0" y="2111160"/>
        <a:ext cx="7239000" cy="1247400"/>
      </dsp:txXfrm>
    </dsp:sp>
    <dsp:sp modelId="{D8CFF8A8-167A-4D06-9D29-93ABCB06EA7C}">
      <dsp:nvSpPr>
        <dsp:cNvPr id="0" name=""/>
        <dsp:cNvSpPr/>
      </dsp:nvSpPr>
      <dsp:spPr>
        <a:xfrm>
          <a:off x="361950" y="1934040"/>
          <a:ext cx="5067300" cy="35424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1532" tIns="0" rIns="191532" bIns="0" numCol="1" spcCol="1270" anchor="ctr" anchorCtr="0">
          <a:noAutofit/>
        </a:bodyPr>
        <a:lstStyle/>
        <a:p>
          <a:pPr lvl="0" algn="l" defTabSz="1066800">
            <a:lnSpc>
              <a:spcPct val="90000"/>
            </a:lnSpc>
            <a:spcBef>
              <a:spcPct val="0"/>
            </a:spcBef>
            <a:spcAft>
              <a:spcPct val="35000"/>
            </a:spcAft>
          </a:pPr>
          <a:r>
            <a:rPr lang="en-US" sz="2400" kern="1200" smtClean="0">
              <a:latin typeface="Segoe UI" panose="020B0502040204020203" pitchFamily="34" charset="0"/>
              <a:cs typeface="Segoe UI" panose="020B0502040204020203" pitchFamily="34" charset="0"/>
            </a:rPr>
            <a:t>Xây dựng môi trường ảo</a:t>
          </a:r>
        </a:p>
      </dsp:txBody>
      <dsp:txXfrm>
        <a:off x="379243" y="1951333"/>
        <a:ext cx="5032714" cy="319654"/>
      </dsp:txXfrm>
    </dsp:sp>
    <dsp:sp modelId="{E6F96C7F-3745-4C1E-B10C-92779DE19736}">
      <dsp:nvSpPr>
        <dsp:cNvPr id="0" name=""/>
        <dsp:cNvSpPr/>
      </dsp:nvSpPr>
      <dsp:spPr>
        <a:xfrm>
          <a:off x="0" y="3600480"/>
          <a:ext cx="7239000" cy="12474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61827" tIns="249936" rIns="561827"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smtClean="0">
              <a:latin typeface="Segoe UI" panose="020B0502040204020203" pitchFamily="34" charset="0"/>
              <a:cs typeface="Segoe UI" panose="020B0502040204020203" pitchFamily="34" charset="0"/>
            </a:rPr>
            <a:t>Local (100 đối tượng)</a:t>
          </a:r>
          <a:endParaRPr lang="en-US" sz="2400" kern="1200">
            <a:latin typeface="Segoe UI" panose="020B0502040204020203" pitchFamily="34" charset="0"/>
            <a:cs typeface="Segoe UI" panose="020B0502040204020203" pitchFamily="34" charset="0"/>
          </a:endParaRPr>
        </a:p>
        <a:p>
          <a:pPr marL="228600" lvl="1" indent="-228600" algn="l" defTabSz="1066800">
            <a:lnSpc>
              <a:spcPct val="90000"/>
            </a:lnSpc>
            <a:spcBef>
              <a:spcPct val="0"/>
            </a:spcBef>
            <a:spcAft>
              <a:spcPct val="15000"/>
            </a:spcAft>
            <a:buChar char="••"/>
          </a:pPr>
          <a:r>
            <a:rPr lang="en-US" sz="2400" kern="1200" smtClean="0">
              <a:latin typeface="Segoe UI" panose="020B0502040204020203" pitchFamily="34" charset="0"/>
              <a:cs typeface="Segoe UI" panose="020B0502040204020203" pitchFamily="34" charset="0"/>
            </a:rPr>
            <a:t>Cloud (1.000.000 đối tượng)</a:t>
          </a:r>
          <a:endParaRPr lang="en-US" sz="2400" kern="1200">
            <a:latin typeface="Segoe UI" panose="020B0502040204020203" pitchFamily="34" charset="0"/>
            <a:cs typeface="Segoe UI" panose="020B0502040204020203" pitchFamily="34" charset="0"/>
          </a:endParaRPr>
        </a:p>
      </dsp:txBody>
      <dsp:txXfrm>
        <a:off x="0" y="3600480"/>
        <a:ext cx="7239000" cy="1247400"/>
      </dsp:txXfrm>
    </dsp:sp>
    <dsp:sp modelId="{C836AC01-D6C7-4E8B-8EB5-90DB04CCE820}">
      <dsp:nvSpPr>
        <dsp:cNvPr id="0" name=""/>
        <dsp:cNvSpPr/>
      </dsp:nvSpPr>
      <dsp:spPr>
        <a:xfrm>
          <a:off x="361950" y="3423360"/>
          <a:ext cx="5067300" cy="35424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1532" tIns="0" rIns="191532" bIns="0" numCol="1" spcCol="1270" anchor="ctr" anchorCtr="0">
          <a:noAutofit/>
        </a:bodyPr>
        <a:lstStyle/>
        <a:p>
          <a:pPr lvl="0" algn="l" defTabSz="1066800">
            <a:lnSpc>
              <a:spcPct val="90000"/>
            </a:lnSpc>
            <a:spcBef>
              <a:spcPct val="0"/>
            </a:spcBef>
            <a:spcAft>
              <a:spcPct val="35000"/>
            </a:spcAft>
          </a:pPr>
          <a:r>
            <a:rPr lang="en-US" sz="2400" kern="1200" smtClean="0">
              <a:latin typeface="Segoe UI" panose="020B0502040204020203" pitchFamily="34" charset="0"/>
              <a:cs typeface="Segoe UI" panose="020B0502040204020203" pitchFamily="34" charset="0"/>
            </a:rPr>
            <a:t>Lưu trữ đối tượng</a:t>
          </a:r>
          <a:endParaRPr lang="en-US" sz="2400" kern="1200">
            <a:latin typeface="Segoe UI" panose="020B0502040204020203" pitchFamily="34" charset="0"/>
            <a:cs typeface="Segoe UI" panose="020B0502040204020203" pitchFamily="34" charset="0"/>
          </a:endParaRPr>
        </a:p>
      </dsp:txBody>
      <dsp:txXfrm>
        <a:off x="379243" y="3440653"/>
        <a:ext cx="5032714" cy="319654"/>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F0EEA2-0839-4311-A8EE-AEA7867EFF62}">
      <dsp:nvSpPr>
        <dsp:cNvPr id="0" name=""/>
        <dsp:cNvSpPr/>
      </dsp:nvSpPr>
      <dsp:spPr>
        <a:xfrm>
          <a:off x="418" y="32836"/>
          <a:ext cx="1923606" cy="18042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2024" tIns="68580" rIns="192024" bIns="68580" numCol="1" spcCol="1270" anchor="ctr" anchorCtr="0">
          <a:noAutofit/>
        </a:bodyPr>
        <a:lstStyle/>
        <a:p>
          <a:pPr lvl="0" algn="ctr" defTabSz="1200150">
            <a:lnSpc>
              <a:spcPct val="90000"/>
            </a:lnSpc>
            <a:spcBef>
              <a:spcPct val="0"/>
            </a:spcBef>
            <a:spcAft>
              <a:spcPct val="35000"/>
            </a:spcAft>
          </a:pPr>
          <a:r>
            <a:rPr lang="en-US" sz="2700" kern="1200" smtClean="0">
              <a:latin typeface="Segoe UI" panose="020B0502040204020203" pitchFamily="34" charset="0"/>
              <a:cs typeface="Segoe UI" panose="020B0502040204020203" pitchFamily="34" charset="0"/>
            </a:rPr>
            <a:t>LOẠI HÌNH CHIẾN DỊCH</a:t>
          </a:r>
          <a:endParaRPr lang="en-US" sz="2700" kern="1200">
            <a:latin typeface="Segoe UI" panose="020B0502040204020203" pitchFamily="34" charset="0"/>
            <a:cs typeface="Segoe UI" panose="020B0502040204020203" pitchFamily="34" charset="0"/>
          </a:endParaRPr>
        </a:p>
      </dsp:txBody>
      <dsp:txXfrm>
        <a:off x="418" y="32836"/>
        <a:ext cx="1923606" cy="1804275"/>
      </dsp:txXfrm>
    </dsp:sp>
    <dsp:sp modelId="{B20D3C69-4080-4885-A0CB-B67C4E00B781}">
      <dsp:nvSpPr>
        <dsp:cNvPr id="0" name=""/>
        <dsp:cNvSpPr/>
      </dsp:nvSpPr>
      <dsp:spPr>
        <a:xfrm>
          <a:off x="1924024" y="32836"/>
          <a:ext cx="265546" cy="1804275"/>
        </a:xfrm>
        <a:prstGeom prst="leftBrace">
          <a:avLst>
            <a:gd name="adj1" fmla="val 35000"/>
            <a:gd name="adj2" fmla="val 50000"/>
          </a:avLst>
        </a:prstGeom>
        <a:noFill/>
        <a:ln w="15875"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D067B0D-3726-4147-9221-583E9959E688}">
      <dsp:nvSpPr>
        <dsp:cNvPr id="0" name=""/>
        <dsp:cNvSpPr/>
      </dsp:nvSpPr>
      <dsp:spPr>
        <a:xfrm>
          <a:off x="2295789" y="32836"/>
          <a:ext cx="5133291" cy="1804275"/>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228600" lvl="1" indent="-228600" algn="l" defTabSz="1200150">
            <a:lnSpc>
              <a:spcPct val="90000"/>
            </a:lnSpc>
            <a:spcBef>
              <a:spcPct val="0"/>
            </a:spcBef>
            <a:spcAft>
              <a:spcPct val="15000"/>
            </a:spcAft>
            <a:buChar char="••"/>
          </a:pPr>
          <a:r>
            <a:rPr lang="en-US" sz="2700" kern="1200" smtClean="0">
              <a:latin typeface="Segoe UI" panose="020B0502040204020203" pitchFamily="34" charset="0"/>
              <a:cs typeface="Segoe UI" panose="020B0502040204020203" pitchFamily="34" charset="0"/>
            </a:rPr>
            <a:t>POSTER</a:t>
          </a:r>
          <a:endParaRPr lang="en-US" sz="2700" kern="1200">
            <a:latin typeface="Segoe UI" panose="020B0502040204020203" pitchFamily="34" charset="0"/>
            <a:cs typeface="Segoe UI" panose="020B0502040204020203" pitchFamily="34" charset="0"/>
          </a:endParaRPr>
        </a:p>
        <a:p>
          <a:pPr marL="228600" lvl="1" indent="-228600" algn="l" defTabSz="1200150">
            <a:lnSpc>
              <a:spcPct val="90000"/>
            </a:lnSpc>
            <a:spcBef>
              <a:spcPct val="0"/>
            </a:spcBef>
            <a:spcAft>
              <a:spcPct val="15000"/>
            </a:spcAft>
            <a:buChar char="••"/>
          </a:pPr>
          <a:r>
            <a:rPr lang="en-US" sz="2700" kern="1200" smtClean="0">
              <a:latin typeface="Segoe UI" panose="020B0502040204020203" pitchFamily="34" charset="0"/>
              <a:cs typeface="Segoe UI" panose="020B0502040204020203" pitchFamily="34" charset="0"/>
            </a:rPr>
            <a:t>TOUR</a:t>
          </a:r>
          <a:endParaRPr lang="en-US" sz="2700" kern="1200">
            <a:latin typeface="Segoe UI" panose="020B0502040204020203" pitchFamily="34" charset="0"/>
            <a:cs typeface="Segoe UI" panose="020B0502040204020203" pitchFamily="34" charset="0"/>
          </a:endParaRPr>
        </a:p>
        <a:p>
          <a:pPr marL="228600" lvl="1" indent="-228600" algn="l" defTabSz="1200150">
            <a:lnSpc>
              <a:spcPct val="90000"/>
            </a:lnSpc>
            <a:spcBef>
              <a:spcPct val="0"/>
            </a:spcBef>
            <a:spcAft>
              <a:spcPct val="15000"/>
            </a:spcAft>
            <a:buChar char="••"/>
          </a:pPr>
          <a:r>
            <a:rPr lang="en-US" sz="2700" kern="1200" smtClean="0">
              <a:latin typeface="Segoe UI" panose="020B0502040204020203" pitchFamily="34" charset="0"/>
              <a:cs typeface="Segoe UI" panose="020B0502040204020203" pitchFamily="34" charset="0"/>
            </a:rPr>
            <a:t>CHECKIN</a:t>
          </a:r>
          <a:endParaRPr lang="en-US" sz="2700" kern="1200">
            <a:latin typeface="Segoe UI" panose="020B0502040204020203" pitchFamily="34" charset="0"/>
            <a:cs typeface="Segoe UI" panose="020B0502040204020203" pitchFamily="34" charset="0"/>
          </a:endParaRPr>
        </a:p>
      </dsp:txBody>
      <dsp:txXfrm>
        <a:off x="2295789" y="32836"/>
        <a:ext cx="5133291" cy="1804275"/>
      </dsp:txXfrm>
    </dsp:sp>
    <dsp:sp modelId="{C98E5E89-C010-4076-9560-29E87D66DCB0}">
      <dsp:nvSpPr>
        <dsp:cNvPr id="0" name=""/>
        <dsp:cNvSpPr/>
      </dsp:nvSpPr>
      <dsp:spPr>
        <a:xfrm>
          <a:off x="418" y="2237112"/>
          <a:ext cx="1806587" cy="9689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2024" tIns="68580" rIns="192024" bIns="68580" numCol="1" spcCol="1270" anchor="ctr" anchorCtr="0">
          <a:noAutofit/>
        </a:bodyPr>
        <a:lstStyle/>
        <a:p>
          <a:pPr lvl="0" algn="ctr" defTabSz="1200150">
            <a:lnSpc>
              <a:spcPct val="90000"/>
            </a:lnSpc>
            <a:spcBef>
              <a:spcPct val="0"/>
            </a:spcBef>
            <a:spcAft>
              <a:spcPct val="35000"/>
            </a:spcAft>
          </a:pPr>
          <a:r>
            <a:rPr lang="en-US" sz="2700" kern="1200" smtClean="0">
              <a:latin typeface="Segoe UI" panose="020B0502040204020203" pitchFamily="34" charset="0"/>
              <a:cs typeface="Segoe UI" panose="020B0502040204020203" pitchFamily="34" charset="0"/>
            </a:rPr>
            <a:t>NHIỆM VỤ</a:t>
          </a:r>
          <a:endParaRPr lang="en-US" sz="2700" kern="1200">
            <a:latin typeface="Segoe UI" panose="020B0502040204020203" pitchFamily="34" charset="0"/>
            <a:cs typeface="Segoe UI" panose="020B0502040204020203" pitchFamily="34" charset="0"/>
          </a:endParaRPr>
        </a:p>
      </dsp:txBody>
      <dsp:txXfrm>
        <a:off x="418" y="2237112"/>
        <a:ext cx="1806587" cy="968962"/>
      </dsp:txXfrm>
    </dsp:sp>
    <dsp:sp modelId="{C6073B42-F464-4F43-A2A5-1992200E784B}">
      <dsp:nvSpPr>
        <dsp:cNvPr id="0" name=""/>
        <dsp:cNvSpPr/>
      </dsp:nvSpPr>
      <dsp:spPr>
        <a:xfrm>
          <a:off x="1807005" y="1934311"/>
          <a:ext cx="361317" cy="1574564"/>
        </a:xfrm>
        <a:prstGeom prst="leftBrace">
          <a:avLst>
            <a:gd name="adj1" fmla="val 35000"/>
            <a:gd name="adj2" fmla="val 50000"/>
          </a:avLst>
        </a:prstGeom>
        <a:noFill/>
        <a:ln w="15875"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0032078-4819-4511-BF5B-EBAE31DF682D}">
      <dsp:nvSpPr>
        <dsp:cNvPr id="0" name=""/>
        <dsp:cNvSpPr/>
      </dsp:nvSpPr>
      <dsp:spPr>
        <a:xfrm>
          <a:off x="2312850" y="1934311"/>
          <a:ext cx="5114454" cy="1574564"/>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228600" lvl="1" indent="-228600" algn="l" defTabSz="1200150">
            <a:lnSpc>
              <a:spcPct val="90000"/>
            </a:lnSpc>
            <a:spcBef>
              <a:spcPct val="0"/>
            </a:spcBef>
            <a:spcAft>
              <a:spcPct val="15000"/>
            </a:spcAft>
            <a:buChar char="••"/>
          </a:pPr>
          <a:r>
            <a:rPr lang="en-US" sz="2700" kern="1200" smtClean="0">
              <a:latin typeface="Segoe UI" panose="020B0502040204020203" pitchFamily="34" charset="0"/>
              <a:cs typeface="Segoe UI" panose="020B0502040204020203" pitchFamily="34" charset="0"/>
            </a:rPr>
            <a:t>Scan ảnh với AR</a:t>
          </a:r>
          <a:endParaRPr lang="en-US" sz="2700" kern="1200">
            <a:latin typeface="Segoe UI" panose="020B0502040204020203" pitchFamily="34" charset="0"/>
            <a:cs typeface="Segoe UI" panose="020B0502040204020203" pitchFamily="34" charset="0"/>
          </a:endParaRPr>
        </a:p>
        <a:p>
          <a:pPr marL="228600" lvl="1" indent="-228600" algn="l" defTabSz="1200150">
            <a:lnSpc>
              <a:spcPct val="90000"/>
            </a:lnSpc>
            <a:spcBef>
              <a:spcPct val="0"/>
            </a:spcBef>
            <a:spcAft>
              <a:spcPct val="15000"/>
            </a:spcAft>
            <a:buChar char="••"/>
          </a:pPr>
          <a:r>
            <a:rPr lang="en-US" sz="2700" kern="1200" smtClean="0">
              <a:latin typeface="Segoe UI" panose="020B0502040204020203" pitchFamily="34" charset="0"/>
              <a:cs typeface="Segoe UI" panose="020B0502040204020203" pitchFamily="34" charset="0"/>
            </a:rPr>
            <a:t>Scan ảnh kết hợp GPS</a:t>
          </a:r>
          <a:endParaRPr lang="en-US" sz="2700" kern="1200">
            <a:latin typeface="Segoe UI" panose="020B0502040204020203" pitchFamily="34" charset="0"/>
            <a:cs typeface="Segoe UI" panose="020B0502040204020203" pitchFamily="34" charset="0"/>
          </a:endParaRPr>
        </a:p>
        <a:p>
          <a:pPr marL="228600" lvl="1" indent="-228600" algn="l" defTabSz="1200150">
            <a:lnSpc>
              <a:spcPct val="90000"/>
            </a:lnSpc>
            <a:spcBef>
              <a:spcPct val="0"/>
            </a:spcBef>
            <a:spcAft>
              <a:spcPct val="15000"/>
            </a:spcAft>
            <a:buChar char="••"/>
          </a:pPr>
          <a:r>
            <a:rPr lang="en-US" sz="2700" kern="1200" smtClean="0">
              <a:latin typeface="Segoe UI" panose="020B0502040204020203" pitchFamily="34" charset="0"/>
              <a:cs typeface="Segoe UI" panose="020B0502040204020203" pitchFamily="34" charset="0"/>
            </a:rPr>
            <a:t>Checkin</a:t>
          </a:r>
          <a:endParaRPr lang="en-US" sz="2700" kern="1200">
            <a:latin typeface="Segoe UI" panose="020B0502040204020203" pitchFamily="34" charset="0"/>
            <a:cs typeface="Segoe UI" panose="020B0502040204020203" pitchFamily="34" charset="0"/>
          </a:endParaRPr>
        </a:p>
      </dsp:txBody>
      <dsp:txXfrm>
        <a:off x="2312850" y="1934311"/>
        <a:ext cx="5114454" cy="1574564"/>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E1A4D8-3C10-463D-BD26-2872EA6EE770}">
      <dsp:nvSpPr>
        <dsp:cNvPr id="0" name=""/>
        <dsp:cNvSpPr/>
      </dsp:nvSpPr>
      <dsp:spPr>
        <a:xfrm>
          <a:off x="0" y="338624"/>
          <a:ext cx="9906000" cy="5040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B9EB7B6-DADD-47DA-8D92-3837642E16A5}">
      <dsp:nvSpPr>
        <dsp:cNvPr id="0" name=""/>
        <dsp:cNvSpPr/>
      </dsp:nvSpPr>
      <dsp:spPr>
        <a:xfrm>
          <a:off x="533938" y="4789"/>
          <a:ext cx="6934200" cy="59040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2096" tIns="0" rIns="262096" bIns="0" numCol="1" spcCol="1270" anchor="ctr" anchorCtr="0">
          <a:noAutofit/>
        </a:bodyPr>
        <a:lstStyle/>
        <a:p>
          <a:pPr lvl="0" algn="l" defTabSz="1066800">
            <a:lnSpc>
              <a:spcPct val="90000"/>
            </a:lnSpc>
            <a:spcBef>
              <a:spcPct val="0"/>
            </a:spcBef>
            <a:spcAft>
              <a:spcPct val="35000"/>
            </a:spcAft>
          </a:pPr>
          <a:r>
            <a:rPr lang="en-US" sz="2400" kern="1200" err="1" smtClean="0">
              <a:latin typeface="Segoe UI" panose="020B0502040204020203" pitchFamily="34" charset="0"/>
              <a:cs typeface="Segoe UI" panose="020B0502040204020203" pitchFamily="34" charset="0"/>
            </a:rPr>
            <a:t>Mở</a:t>
          </a:r>
          <a:r>
            <a:rPr lang="en-US" sz="2400" kern="1200" smtClean="0">
              <a:latin typeface="Segoe UI" panose="020B0502040204020203" pitchFamily="34" charset="0"/>
              <a:cs typeface="Segoe UI" panose="020B0502040204020203" pitchFamily="34" charset="0"/>
            </a:rPr>
            <a:t> </a:t>
          </a:r>
          <a:r>
            <a:rPr lang="en-US" sz="2400" kern="1200" err="1" smtClean="0">
              <a:latin typeface="Segoe UI" panose="020B0502040204020203" pitchFamily="34" charset="0"/>
              <a:cs typeface="Segoe UI" panose="020B0502040204020203" pitchFamily="34" charset="0"/>
            </a:rPr>
            <a:t>đầu</a:t>
          </a:r>
          <a:endParaRPr lang="en-US" sz="2400" kern="1200">
            <a:latin typeface="Segoe UI" panose="020B0502040204020203" pitchFamily="34" charset="0"/>
            <a:cs typeface="Segoe UI" panose="020B0502040204020203" pitchFamily="34" charset="0"/>
          </a:endParaRPr>
        </a:p>
      </dsp:txBody>
      <dsp:txXfrm>
        <a:off x="562759" y="33610"/>
        <a:ext cx="6876558" cy="532758"/>
      </dsp:txXfrm>
    </dsp:sp>
    <dsp:sp modelId="{9F992326-6F9D-457D-ACB0-E9676DB09BF0}">
      <dsp:nvSpPr>
        <dsp:cNvPr id="0" name=""/>
        <dsp:cNvSpPr/>
      </dsp:nvSpPr>
      <dsp:spPr>
        <a:xfrm>
          <a:off x="0" y="1245824"/>
          <a:ext cx="9906000" cy="5040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0D00069-614E-4CF4-9E63-303D96D37FEC}">
      <dsp:nvSpPr>
        <dsp:cNvPr id="0" name=""/>
        <dsp:cNvSpPr/>
      </dsp:nvSpPr>
      <dsp:spPr>
        <a:xfrm>
          <a:off x="495300" y="950624"/>
          <a:ext cx="6934200" cy="59040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2096" tIns="0" rIns="262096" bIns="0" numCol="1" spcCol="1270" anchor="ctr" anchorCtr="0">
          <a:noAutofit/>
        </a:bodyPr>
        <a:lstStyle/>
        <a:p>
          <a:pPr lvl="0" algn="l" defTabSz="1066800">
            <a:lnSpc>
              <a:spcPct val="90000"/>
            </a:lnSpc>
            <a:spcBef>
              <a:spcPct val="0"/>
            </a:spcBef>
            <a:spcAft>
              <a:spcPct val="35000"/>
            </a:spcAft>
          </a:pPr>
          <a:r>
            <a:rPr lang="en-US" sz="2400" kern="1200" err="1" smtClean="0">
              <a:latin typeface="Segoe UI" panose="020B0502040204020203" pitchFamily="34" charset="0"/>
              <a:cs typeface="Segoe UI" panose="020B0502040204020203" pitchFamily="34" charset="0"/>
            </a:rPr>
            <a:t>Phân</a:t>
          </a:r>
          <a:r>
            <a:rPr lang="en-US" sz="2400" kern="1200" smtClean="0">
              <a:latin typeface="Segoe UI" panose="020B0502040204020203" pitchFamily="34" charset="0"/>
              <a:cs typeface="Segoe UI" panose="020B0502040204020203" pitchFamily="34" charset="0"/>
            </a:rPr>
            <a:t> </a:t>
          </a:r>
          <a:r>
            <a:rPr lang="en-US" sz="2400" kern="1200" err="1" smtClean="0">
              <a:latin typeface="Segoe UI" panose="020B0502040204020203" pitchFamily="34" charset="0"/>
              <a:cs typeface="Segoe UI" panose="020B0502040204020203" pitchFamily="34" charset="0"/>
            </a:rPr>
            <a:t>hệ</a:t>
          </a:r>
          <a:r>
            <a:rPr lang="en-US" sz="2400" kern="1200" smtClean="0">
              <a:latin typeface="Segoe UI" panose="020B0502040204020203" pitchFamily="34" charset="0"/>
              <a:cs typeface="Segoe UI" panose="020B0502040204020203" pitchFamily="34" charset="0"/>
            </a:rPr>
            <a:t> </a:t>
          </a:r>
          <a:r>
            <a:rPr lang="en-US" sz="2400" kern="1200" err="1" smtClean="0">
              <a:latin typeface="Segoe UI" panose="020B0502040204020203" pitchFamily="34" charset="0"/>
              <a:cs typeface="Segoe UI" panose="020B0502040204020203" pitchFamily="34" charset="0"/>
            </a:rPr>
            <a:t>quản</a:t>
          </a:r>
          <a:r>
            <a:rPr lang="en-US" sz="2400" kern="1200" smtClean="0">
              <a:latin typeface="Segoe UI" panose="020B0502040204020203" pitchFamily="34" charset="0"/>
              <a:cs typeface="Segoe UI" panose="020B0502040204020203" pitchFamily="34" charset="0"/>
            </a:rPr>
            <a:t> </a:t>
          </a:r>
          <a:r>
            <a:rPr lang="en-US" sz="2400" kern="1200" err="1" smtClean="0">
              <a:latin typeface="Segoe UI" panose="020B0502040204020203" pitchFamily="34" charset="0"/>
              <a:cs typeface="Segoe UI" panose="020B0502040204020203" pitchFamily="34" charset="0"/>
            </a:rPr>
            <a:t>lý</a:t>
          </a:r>
          <a:endParaRPr lang="en-US" sz="2400" kern="1200">
            <a:latin typeface="Segoe UI" panose="020B0502040204020203" pitchFamily="34" charset="0"/>
            <a:cs typeface="Segoe UI" panose="020B0502040204020203" pitchFamily="34" charset="0"/>
          </a:endParaRPr>
        </a:p>
      </dsp:txBody>
      <dsp:txXfrm>
        <a:off x="524121" y="979445"/>
        <a:ext cx="6876558" cy="532758"/>
      </dsp:txXfrm>
    </dsp:sp>
    <dsp:sp modelId="{EFD98604-B9DA-485D-9224-61213B0806F2}">
      <dsp:nvSpPr>
        <dsp:cNvPr id="0" name=""/>
        <dsp:cNvSpPr/>
      </dsp:nvSpPr>
      <dsp:spPr>
        <a:xfrm>
          <a:off x="0" y="2153025"/>
          <a:ext cx="9906000" cy="5040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69DD180-885B-42B8-8A1C-F3CC1BD59C2A}">
      <dsp:nvSpPr>
        <dsp:cNvPr id="0" name=""/>
        <dsp:cNvSpPr/>
      </dsp:nvSpPr>
      <dsp:spPr>
        <a:xfrm>
          <a:off x="495300" y="1857825"/>
          <a:ext cx="6934200" cy="59040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2096" tIns="0" rIns="262096" bIns="0" numCol="1" spcCol="1270" anchor="ctr" anchorCtr="0">
          <a:noAutofit/>
        </a:bodyPr>
        <a:lstStyle/>
        <a:p>
          <a:pPr lvl="0" algn="l" defTabSz="1066800">
            <a:lnSpc>
              <a:spcPct val="90000"/>
            </a:lnSpc>
            <a:spcBef>
              <a:spcPct val="0"/>
            </a:spcBef>
            <a:spcAft>
              <a:spcPct val="35000"/>
            </a:spcAft>
          </a:pPr>
          <a:r>
            <a:rPr lang="en-US" sz="2400" kern="1200" err="1" smtClean="0">
              <a:latin typeface="Segoe UI" panose="020B0502040204020203" pitchFamily="34" charset="0"/>
              <a:cs typeface="Segoe UI" panose="020B0502040204020203" pitchFamily="34" charset="0"/>
            </a:rPr>
            <a:t>Phân</a:t>
          </a:r>
          <a:r>
            <a:rPr lang="en-US" sz="2400" kern="1200" smtClean="0">
              <a:latin typeface="Segoe UI" panose="020B0502040204020203" pitchFamily="34" charset="0"/>
              <a:cs typeface="Segoe UI" panose="020B0502040204020203" pitchFamily="34" charset="0"/>
            </a:rPr>
            <a:t> </a:t>
          </a:r>
          <a:r>
            <a:rPr lang="en-US" sz="2400" kern="1200" err="1" smtClean="0">
              <a:latin typeface="Segoe UI" panose="020B0502040204020203" pitchFamily="34" charset="0"/>
              <a:cs typeface="Segoe UI" panose="020B0502040204020203" pitchFamily="34" charset="0"/>
            </a:rPr>
            <a:t>hệ</a:t>
          </a:r>
          <a:r>
            <a:rPr lang="en-US" sz="2400" kern="1200" smtClean="0">
              <a:latin typeface="Segoe UI" panose="020B0502040204020203" pitchFamily="34" charset="0"/>
              <a:cs typeface="Segoe UI" panose="020B0502040204020203" pitchFamily="34" charset="0"/>
            </a:rPr>
            <a:t> </a:t>
          </a:r>
          <a:r>
            <a:rPr lang="en-US" sz="2400" kern="1200" err="1" smtClean="0">
              <a:latin typeface="Segoe UI" panose="020B0502040204020203" pitchFamily="34" charset="0"/>
              <a:cs typeface="Segoe UI" panose="020B0502040204020203" pitchFamily="34" charset="0"/>
            </a:rPr>
            <a:t>trình</a:t>
          </a:r>
          <a:r>
            <a:rPr lang="en-US" sz="2400" kern="1200" smtClean="0">
              <a:latin typeface="Segoe UI" panose="020B0502040204020203" pitchFamily="34" charset="0"/>
              <a:cs typeface="Segoe UI" panose="020B0502040204020203" pitchFamily="34" charset="0"/>
            </a:rPr>
            <a:t> </a:t>
          </a:r>
          <a:r>
            <a:rPr lang="en-US" sz="2400" kern="1200" err="1" smtClean="0">
              <a:latin typeface="Segoe UI" panose="020B0502040204020203" pitchFamily="34" charset="0"/>
              <a:cs typeface="Segoe UI" panose="020B0502040204020203" pitchFamily="34" charset="0"/>
            </a:rPr>
            <a:t>diễn</a:t>
          </a:r>
          <a:endParaRPr lang="en-US" sz="2400" kern="1200">
            <a:latin typeface="Segoe UI" panose="020B0502040204020203" pitchFamily="34" charset="0"/>
            <a:cs typeface="Segoe UI" panose="020B0502040204020203" pitchFamily="34" charset="0"/>
          </a:endParaRPr>
        </a:p>
      </dsp:txBody>
      <dsp:txXfrm>
        <a:off x="524121" y="1886646"/>
        <a:ext cx="6876558" cy="532758"/>
      </dsp:txXfrm>
    </dsp:sp>
    <dsp:sp modelId="{0191AFDF-5FC9-4310-B9A2-DAE599A5D7E6}">
      <dsp:nvSpPr>
        <dsp:cNvPr id="0" name=""/>
        <dsp:cNvSpPr/>
      </dsp:nvSpPr>
      <dsp:spPr>
        <a:xfrm>
          <a:off x="0" y="3060224"/>
          <a:ext cx="9906000" cy="5040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2E58C8B-BE74-4C39-A4C0-1AD0EFE39751}">
      <dsp:nvSpPr>
        <dsp:cNvPr id="0" name=""/>
        <dsp:cNvSpPr/>
      </dsp:nvSpPr>
      <dsp:spPr>
        <a:xfrm>
          <a:off x="495300" y="2765025"/>
          <a:ext cx="6934200" cy="59040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2096" tIns="0" rIns="262096" bIns="0" numCol="1" spcCol="1270" anchor="ctr" anchorCtr="0">
          <a:noAutofit/>
        </a:bodyPr>
        <a:lstStyle/>
        <a:p>
          <a:pPr lvl="0" algn="l" defTabSz="1066800">
            <a:lnSpc>
              <a:spcPct val="90000"/>
            </a:lnSpc>
            <a:spcBef>
              <a:spcPct val="0"/>
            </a:spcBef>
            <a:spcAft>
              <a:spcPct val="35000"/>
            </a:spcAft>
          </a:pPr>
          <a:r>
            <a:rPr lang="en-US" sz="2400" kern="1200" smtClean="0">
              <a:latin typeface="Segoe UI" panose="020B0502040204020203" pitchFamily="34" charset="0"/>
              <a:cs typeface="Segoe UI" panose="020B0502040204020203" pitchFamily="34" charset="0"/>
            </a:rPr>
            <a:t>Demo</a:t>
          </a:r>
          <a:endParaRPr lang="en-US" sz="2400" kern="1200">
            <a:latin typeface="Segoe UI" panose="020B0502040204020203" pitchFamily="34" charset="0"/>
            <a:cs typeface="Segoe UI" panose="020B0502040204020203" pitchFamily="34" charset="0"/>
          </a:endParaRPr>
        </a:p>
      </dsp:txBody>
      <dsp:txXfrm>
        <a:off x="524121" y="2793846"/>
        <a:ext cx="6876558" cy="532758"/>
      </dsp:txXfrm>
    </dsp:sp>
    <dsp:sp modelId="{0C4FECA6-1D68-4E21-89E0-01C8D2DA3D28}">
      <dsp:nvSpPr>
        <dsp:cNvPr id="0" name=""/>
        <dsp:cNvSpPr/>
      </dsp:nvSpPr>
      <dsp:spPr>
        <a:xfrm>
          <a:off x="0" y="3967425"/>
          <a:ext cx="9906000" cy="5040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967E39E-9A48-427E-87A9-B00ACFFD575E}">
      <dsp:nvSpPr>
        <dsp:cNvPr id="0" name=""/>
        <dsp:cNvSpPr/>
      </dsp:nvSpPr>
      <dsp:spPr>
        <a:xfrm>
          <a:off x="495300" y="3672225"/>
          <a:ext cx="6934200" cy="59040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2096" tIns="0" rIns="262096" bIns="0" numCol="1" spcCol="1270" anchor="ctr" anchorCtr="0">
          <a:noAutofit/>
        </a:bodyPr>
        <a:lstStyle/>
        <a:p>
          <a:pPr lvl="0" algn="l" defTabSz="1066800">
            <a:lnSpc>
              <a:spcPct val="90000"/>
            </a:lnSpc>
            <a:spcBef>
              <a:spcPct val="0"/>
            </a:spcBef>
            <a:spcAft>
              <a:spcPct val="35000"/>
            </a:spcAft>
          </a:pPr>
          <a:r>
            <a:rPr lang="en-US" sz="2400" kern="1200" err="1" smtClean="0">
              <a:latin typeface="Segoe UI" panose="020B0502040204020203" pitchFamily="34" charset="0"/>
              <a:cs typeface="Segoe UI" panose="020B0502040204020203" pitchFamily="34" charset="0"/>
            </a:rPr>
            <a:t>Kết</a:t>
          </a:r>
          <a:r>
            <a:rPr lang="en-US" sz="2400" kern="1200" smtClean="0">
              <a:latin typeface="Segoe UI" panose="020B0502040204020203" pitchFamily="34" charset="0"/>
              <a:cs typeface="Segoe UI" panose="020B0502040204020203" pitchFamily="34" charset="0"/>
            </a:rPr>
            <a:t> </a:t>
          </a:r>
          <a:r>
            <a:rPr lang="en-US" sz="2400" kern="1200" err="1" smtClean="0">
              <a:latin typeface="Segoe UI" panose="020B0502040204020203" pitchFamily="34" charset="0"/>
              <a:cs typeface="Segoe UI" panose="020B0502040204020203" pitchFamily="34" charset="0"/>
            </a:rPr>
            <a:t>luận</a:t>
          </a:r>
          <a:endParaRPr lang="en-US" sz="2400" kern="1200">
            <a:latin typeface="Segoe UI" panose="020B0502040204020203" pitchFamily="34" charset="0"/>
            <a:cs typeface="Segoe UI" panose="020B0502040204020203" pitchFamily="34" charset="0"/>
          </a:endParaRPr>
        </a:p>
      </dsp:txBody>
      <dsp:txXfrm>
        <a:off x="524121" y="3701046"/>
        <a:ext cx="6876558" cy="532758"/>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B76801-87B0-4CDC-A4CB-56E421D17665}">
      <dsp:nvSpPr>
        <dsp:cNvPr id="0" name=""/>
        <dsp:cNvSpPr/>
      </dsp:nvSpPr>
      <dsp:spPr>
        <a:xfrm>
          <a:off x="0" y="418473"/>
          <a:ext cx="8128000" cy="121275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0823" tIns="458216" rIns="630823" bIns="156464" numCol="1" spcCol="1270" anchor="t" anchorCtr="0">
          <a:noAutofit/>
        </a:bodyPr>
        <a:lstStyle/>
        <a:p>
          <a:pPr marL="228600" lvl="1" indent="-228600" algn="l" defTabSz="977900">
            <a:lnSpc>
              <a:spcPct val="90000"/>
            </a:lnSpc>
            <a:spcBef>
              <a:spcPct val="0"/>
            </a:spcBef>
            <a:spcAft>
              <a:spcPct val="15000"/>
            </a:spcAft>
            <a:buChar char="••"/>
          </a:pPr>
          <a:r>
            <a:rPr lang="en-US" sz="2200" kern="1200" dirty="0" smtClean="0"/>
            <a:t>Google Map</a:t>
          </a:r>
          <a:endParaRPr lang="en-US" sz="2200" kern="1200" dirty="0"/>
        </a:p>
        <a:p>
          <a:pPr marL="228600" lvl="1" indent="-228600" algn="l" defTabSz="977900">
            <a:lnSpc>
              <a:spcPct val="90000"/>
            </a:lnSpc>
            <a:spcBef>
              <a:spcPct val="0"/>
            </a:spcBef>
            <a:spcAft>
              <a:spcPct val="15000"/>
            </a:spcAft>
            <a:buChar char="••"/>
          </a:pPr>
          <a:r>
            <a:rPr lang="en-US" sz="2200" kern="1200" dirty="0" smtClean="0"/>
            <a:t>Google Chart</a:t>
          </a:r>
          <a:endParaRPr lang="en-US" sz="2200" kern="1200" dirty="0"/>
        </a:p>
      </dsp:txBody>
      <dsp:txXfrm>
        <a:off x="0" y="418473"/>
        <a:ext cx="8128000" cy="1212750"/>
      </dsp:txXfrm>
    </dsp:sp>
    <dsp:sp modelId="{802B7346-9EA3-4001-B577-1264022AEA48}">
      <dsp:nvSpPr>
        <dsp:cNvPr id="0" name=""/>
        <dsp:cNvSpPr/>
      </dsp:nvSpPr>
      <dsp:spPr>
        <a:xfrm>
          <a:off x="406400" y="93753"/>
          <a:ext cx="5689600" cy="64944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053" tIns="0" rIns="215053" bIns="0" numCol="1" spcCol="1270" anchor="ctr" anchorCtr="0">
          <a:noAutofit/>
        </a:bodyPr>
        <a:lstStyle/>
        <a:p>
          <a:pPr lvl="0" algn="l" defTabSz="977900">
            <a:lnSpc>
              <a:spcPct val="90000"/>
            </a:lnSpc>
            <a:spcBef>
              <a:spcPct val="0"/>
            </a:spcBef>
            <a:spcAft>
              <a:spcPct val="35000"/>
            </a:spcAft>
          </a:pPr>
          <a:r>
            <a:rPr lang="en-US" sz="2200" kern="1200" dirty="0" err="1" smtClean="0"/>
            <a:t>Phân</a:t>
          </a:r>
          <a:r>
            <a:rPr lang="en-US" sz="2200" kern="1200" dirty="0" smtClean="0"/>
            <a:t> </a:t>
          </a:r>
          <a:r>
            <a:rPr lang="en-US" sz="2200" kern="1200" dirty="0" err="1" smtClean="0"/>
            <a:t>hệ</a:t>
          </a:r>
          <a:r>
            <a:rPr lang="en-US" sz="2200" kern="1200" dirty="0" smtClean="0"/>
            <a:t> </a:t>
          </a:r>
          <a:r>
            <a:rPr lang="en-US" sz="2200" kern="1200" dirty="0" err="1" smtClean="0"/>
            <a:t>Quản</a:t>
          </a:r>
          <a:r>
            <a:rPr lang="en-US" sz="2200" kern="1200" dirty="0" smtClean="0"/>
            <a:t> </a:t>
          </a:r>
          <a:r>
            <a:rPr lang="en-US" sz="2200" kern="1200" dirty="0" err="1" smtClean="0"/>
            <a:t>Lý</a:t>
          </a:r>
          <a:endParaRPr lang="en-US" sz="2200" kern="1200" dirty="0"/>
        </a:p>
      </dsp:txBody>
      <dsp:txXfrm>
        <a:off x="438103" y="125456"/>
        <a:ext cx="5626194" cy="586034"/>
      </dsp:txXfrm>
    </dsp:sp>
    <dsp:sp modelId="{36CC5B6A-56E7-4A67-AC12-09393E1E7C0F}">
      <dsp:nvSpPr>
        <dsp:cNvPr id="0" name=""/>
        <dsp:cNvSpPr/>
      </dsp:nvSpPr>
      <dsp:spPr>
        <a:xfrm>
          <a:off x="0" y="2074743"/>
          <a:ext cx="8128000" cy="190575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0823" tIns="458216" rIns="630823" bIns="156464" numCol="1" spcCol="1270" anchor="t" anchorCtr="0">
          <a:noAutofit/>
        </a:bodyPr>
        <a:lstStyle/>
        <a:p>
          <a:pPr marL="228600" lvl="1" indent="-228600" algn="l" defTabSz="977900">
            <a:lnSpc>
              <a:spcPct val="90000"/>
            </a:lnSpc>
            <a:spcBef>
              <a:spcPct val="0"/>
            </a:spcBef>
            <a:spcAft>
              <a:spcPct val="15000"/>
            </a:spcAft>
            <a:buChar char="••"/>
          </a:pPr>
          <a:r>
            <a:rPr lang="en-US" sz="2200" kern="1200" dirty="0" err="1" smtClean="0"/>
            <a:t>Thực</a:t>
          </a:r>
          <a:r>
            <a:rPr lang="en-US" sz="2200" kern="1200" dirty="0" smtClean="0"/>
            <a:t> </a:t>
          </a:r>
          <a:r>
            <a:rPr lang="en-US" sz="2200" kern="1200" dirty="0" err="1" smtClean="0"/>
            <a:t>tại</a:t>
          </a:r>
          <a:r>
            <a:rPr lang="en-US" sz="2200" kern="1200" dirty="0" smtClean="0"/>
            <a:t> </a:t>
          </a:r>
          <a:r>
            <a:rPr lang="en-US" sz="2200" kern="1200" dirty="0" err="1" smtClean="0"/>
            <a:t>tăng</a:t>
          </a:r>
          <a:r>
            <a:rPr lang="en-US" sz="2200" kern="1200" dirty="0" smtClean="0"/>
            <a:t> </a:t>
          </a:r>
          <a:r>
            <a:rPr lang="en-US" sz="2200" kern="1200" dirty="0" err="1" smtClean="0"/>
            <a:t>cường</a:t>
          </a:r>
          <a:r>
            <a:rPr lang="en-US" sz="2200" kern="1200" dirty="0" smtClean="0"/>
            <a:t> (</a:t>
          </a:r>
          <a:r>
            <a:rPr lang="en-US" sz="2200" kern="1200" dirty="0" err="1" smtClean="0"/>
            <a:t>Vuforia</a:t>
          </a:r>
          <a:r>
            <a:rPr lang="en-US" sz="2200" kern="1200" dirty="0" smtClean="0"/>
            <a:t>)</a:t>
          </a:r>
          <a:endParaRPr lang="en-US" sz="2200" kern="1200" dirty="0"/>
        </a:p>
        <a:p>
          <a:pPr marL="228600" lvl="1" indent="-228600" algn="l" defTabSz="977900">
            <a:lnSpc>
              <a:spcPct val="90000"/>
            </a:lnSpc>
            <a:spcBef>
              <a:spcPct val="0"/>
            </a:spcBef>
            <a:spcAft>
              <a:spcPct val="15000"/>
            </a:spcAft>
            <a:buChar char="••"/>
          </a:pPr>
          <a:r>
            <a:rPr lang="en-US" sz="2200" kern="1200" dirty="0" smtClean="0"/>
            <a:t>Google Map</a:t>
          </a:r>
          <a:endParaRPr lang="en-US" sz="2200" kern="1200" dirty="0"/>
        </a:p>
        <a:p>
          <a:pPr marL="228600" lvl="1" indent="-228600" algn="l" defTabSz="977900">
            <a:lnSpc>
              <a:spcPct val="90000"/>
            </a:lnSpc>
            <a:spcBef>
              <a:spcPct val="0"/>
            </a:spcBef>
            <a:spcAft>
              <a:spcPct val="15000"/>
            </a:spcAft>
            <a:buChar char="••"/>
          </a:pPr>
          <a:r>
            <a:rPr lang="en-US" sz="2200" kern="1200" dirty="0" err="1" smtClean="0"/>
            <a:t>YoutubeAPI</a:t>
          </a:r>
          <a:endParaRPr lang="en-US" sz="2200" kern="1200" dirty="0"/>
        </a:p>
        <a:p>
          <a:pPr marL="228600" lvl="1" indent="-228600" algn="l" defTabSz="977900">
            <a:lnSpc>
              <a:spcPct val="90000"/>
            </a:lnSpc>
            <a:spcBef>
              <a:spcPct val="0"/>
            </a:spcBef>
            <a:spcAft>
              <a:spcPct val="15000"/>
            </a:spcAft>
            <a:buChar char="••"/>
          </a:pPr>
          <a:r>
            <a:rPr lang="en-US" sz="2200" kern="1200" dirty="0" err="1" smtClean="0"/>
            <a:t>AsyncTask</a:t>
          </a:r>
          <a:endParaRPr lang="en-US" sz="2200" kern="1200" dirty="0"/>
        </a:p>
      </dsp:txBody>
      <dsp:txXfrm>
        <a:off x="0" y="2074743"/>
        <a:ext cx="8128000" cy="1905750"/>
      </dsp:txXfrm>
    </dsp:sp>
    <dsp:sp modelId="{025ACE73-EC99-4FC5-B701-83DC625192A4}">
      <dsp:nvSpPr>
        <dsp:cNvPr id="0" name=""/>
        <dsp:cNvSpPr/>
      </dsp:nvSpPr>
      <dsp:spPr>
        <a:xfrm>
          <a:off x="406400" y="1750023"/>
          <a:ext cx="5689600" cy="64944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053" tIns="0" rIns="215053" bIns="0" numCol="1" spcCol="1270" anchor="ctr" anchorCtr="0">
          <a:noAutofit/>
        </a:bodyPr>
        <a:lstStyle/>
        <a:p>
          <a:pPr lvl="0" algn="l" defTabSz="977900">
            <a:lnSpc>
              <a:spcPct val="90000"/>
            </a:lnSpc>
            <a:spcBef>
              <a:spcPct val="0"/>
            </a:spcBef>
            <a:spcAft>
              <a:spcPct val="35000"/>
            </a:spcAft>
          </a:pPr>
          <a:r>
            <a:rPr lang="en-US" sz="2200" kern="1200" dirty="0" err="1" smtClean="0"/>
            <a:t>Phân</a:t>
          </a:r>
          <a:r>
            <a:rPr lang="en-US" sz="2200" kern="1200" dirty="0" smtClean="0"/>
            <a:t> </a:t>
          </a:r>
          <a:r>
            <a:rPr lang="en-US" sz="2200" kern="1200" dirty="0" err="1" smtClean="0"/>
            <a:t>hệ</a:t>
          </a:r>
          <a:r>
            <a:rPr lang="en-US" sz="2200" kern="1200" dirty="0" smtClean="0"/>
            <a:t> </a:t>
          </a:r>
          <a:r>
            <a:rPr lang="en-US" sz="2200" kern="1200" dirty="0" err="1" smtClean="0"/>
            <a:t>Trình</a:t>
          </a:r>
          <a:r>
            <a:rPr lang="en-US" sz="2200" kern="1200" dirty="0" smtClean="0"/>
            <a:t> </a:t>
          </a:r>
          <a:r>
            <a:rPr lang="en-US" sz="2200" kern="1200" dirty="0" err="1" smtClean="0"/>
            <a:t>diễn</a:t>
          </a:r>
          <a:endParaRPr lang="en-US" sz="2200" kern="1200" dirty="0"/>
        </a:p>
      </dsp:txBody>
      <dsp:txXfrm>
        <a:off x="438103" y="1781726"/>
        <a:ext cx="5626194" cy="586034"/>
      </dsp:txXfrm>
    </dsp:sp>
    <dsp:sp modelId="{FADC9676-255C-42B9-9FE0-9807A1756414}">
      <dsp:nvSpPr>
        <dsp:cNvPr id="0" name=""/>
        <dsp:cNvSpPr/>
      </dsp:nvSpPr>
      <dsp:spPr>
        <a:xfrm>
          <a:off x="0" y="4424013"/>
          <a:ext cx="8128000" cy="9009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0823" tIns="458216" rIns="630823" bIns="156464" numCol="1" spcCol="1270" anchor="t" anchorCtr="0">
          <a:noAutofit/>
        </a:bodyPr>
        <a:lstStyle/>
        <a:p>
          <a:pPr marL="228600" lvl="1" indent="-228600" algn="l" defTabSz="977900">
            <a:lnSpc>
              <a:spcPct val="90000"/>
            </a:lnSpc>
            <a:spcBef>
              <a:spcPct val="0"/>
            </a:spcBef>
            <a:spcAft>
              <a:spcPct val="15000"/>
            </a:spcAft>
            <a:buChar char="••"/>
          </a:pPr>
          <a:r>
            <a:rPr lang="en-US" sz="2200" kern="1200" dirty="0" smtClean="0"/>
            <a:t>Restful Web Service</a:t>
          </a:r>
          <a:endParaRPr lang="en-US" sz="2200" kern="1200" dirty="0"/>
        </a:p>
      </dsp:txBody>
      <dsp:txXfrm>
        <a:off x="0" y="4424013"/>
        <a:ext cx="8128000" cy="900900"/>
      </dsp:txXfrm>
    </dsp:sp>
    <dsp:sp modelId="{A969458E-ECB0-4555-A808-BC94990AB170}">
      <dsp:nvSpPr>
        <dsp:cNvPr id="0" name=""/>
        <dsp:cNvSpPr/>
      </dsp:nvSpPr>
      <dsp:spPr>
        <a:xfrm>
          <a:off x="406400" y="4099293"/>
          <a:ext cx="5689600" cy="64944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053" tIns="0" rIns="215053" bIns="0" numCol="1" spcCol="1270" anchor="ctr" anchorCtr="0">
          <a:noAutofit/>
        </a:bodyPr>
        <a:lstStyle/>
        <a:p>
          <a:pPr lvl="0" algn="l" defTabSz="977900">
            <a:lnSpc>
              <a:spcPct val="90000"/>
            </a:lnSpc>
            <a:spcBef>
              <a:spcPct val="0"/>
            </a:spcBef>
            <a:spcAft>
              <a:spcPct val="35000"/>
            </a:spcAft>
          </a:pPr>
          <a:r>
            <a:rPr lang="en-US" sz="2200" kern="1200" dirty="0" smtClean="0"/>
            <a:t>Service </a:t>
          </a:r>
          <a:r>
            <a:rPr lang="en-US" sz="2200" kern="1200" dirty="0" err="1" smtClean="0"/>
            <a:t>cung</a:t>
          </a:r>
          <a:r>
            <a:rPr lang="en-US" sz="2200" kern="1200" dirty="0" smtClean="0"/>
            <a:t> </a:t>
          </a:r>
          <a:r>
            <a:rPr lang="en-US" sz="2200" kern="1200" dirty="0" err="1" smtClean="0"/>
            <a:t>cấp</a:t>
          </a:r>
          <a:r>
            <a:rPr lang="en-US" sz="2200" kern="1200" dirty="0" smtClean="0"/>
            <a:t> API</a:t>
          </a:r>
          <a:endParaRPr lang="en-US" sz="2200" kern="1200" dirty="0"/>
        </a:p>
      </dsp:txBody>
      <dsp:txXfrm>
        <a:off x="438103" y="4130996"/>
        <a:ext cx="5626194" cy="58603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79B14D-048E-42D9-BBBD-1C9513D96EF9}">
      <dsp:nvSpPr>
        <dsp:cNvPr id="0" name=""/>
        <dsp:cNvSpPr/>
      </dsp:nvSpPr>
      <dsp:spPr>
        <a:xfrm>
          <a:off x="0" y="155575"/>
          <a:ext cx="5448578" cy="911290"/>
        </a:xfrm>
        <a:prstGeom prst="rect">
          <a:avLst/>
        </a:prstGeom>
        <a:gradFill rotWithShape="0">
          <a:gsLst>
            <a:gs pos="0">
              <a:schemeClr val="accent5">
                <a:hueOff val="0"/>
                <a:satOff val="0"/>
                <a:lumOff val="0"/>
                <a:alphaOff val="0"/>
                <a:tint val="94000"/>
                <a:satMod val="105000"/>
                <a:lumMod val="102000"/>
              </a:schemeClr>
            </a:gs>
            <a:gs pos="100000">
              <a:schemeClr val="accent5">
                <a:hueOff val="0"/>
                <a:satOff val="0"/>
                <a:lumOff val="0"/>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ctr" defTabSz="1333500">
            <a:lnSpc>
              <a:spcPct val="90000"/>
            </a:lnSpc>
            <a:spcBef>
              <a:spcPct val="0"/>
            </a:spcBef>
            <a:spcAft>
              <a:spcPct val="35000"/>
            </a:spcAft>
          </a:pPr>
          <a:r>
            <a:rPr lang="en-US" sz="3000" kern="1200" dirty="0" smtClean="0">
              <a:latin typeface="Segoe UI" panose="020B0502040204020203" pitchFamily="34" charset="0"/>
              <a:cs typeface="Segoe UI" panose="020B0502040204020203" pitchFamily="34" charset="0"/>
            </a:rPr>
            <a:t>ADVERTISMENT</a:t>
          </a:r>
          <a:endParaRPr lang="en-US" sz="3000" kern="1200" dirty="0">
            <a:latin typeface="Segoe UI" panose="020B0502040204020203" pitchFamily="34" charset="0"/>
            <a:cs typeface="Segoe UI" panose="020B0502040204020203" pitchFamily="34" charset="0"/>
          </a:endParaRPr>
        </a:p>
      </dsp:txBody>
      <dsp:txXfrm>
        <a:off x="0" y="155575"/>
        <a:ext cx="5448578" cy="911290"/>
      </dsp:txXfrm>
    </dsp:sp>
    <dsp:sp modelId="{83B51D5F-C055-40B2-A802-2946C84F7A08}">
      <dsp:nvSpPr>
        <dsp:cNvPr id="0" name=""/>
        <dsp:cNvSpPr/>
      </dsp:nvSpPr>
      <dsp:spPr>
        <a:xfrm>
          <a:off x="0" y="1496728"/>
          <a:ext cx="5448578" cy="1017602"/>
        </a:xfrm>
        <a:prstGeom prst="rect">
          <a:avLst/>
        </a:prstGeom>
        <a:gradFill rotWithShape="0">
          <a:gsLst>
            <a:gs pos="0">
              <a:schemeClr val="accent5">
                <a:hueOff val="0"/>
                <a:satOff val="0"/>
                <a:lumOff val="0"/>
                <a:alphaOff val="0"/>
                <a:tint val="94000"/>
                <a:satMod val="105000"/>
                <a:lumMod val="102000"/>
              </a:schemeClr>
            </a:gs>
            <a:gs pos="100000">
              <a:schemeClr val="accent5">
                <a:hueOff val="0"/>
                <a:satOff val="0"/>
                <a:lumOff val="0"/>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ctr" defTabSz="1333500">
            <a:lnSpc>
              <a:spcPct val="90000"/>
            </a:lnSpc>
            <a:spcBef>
              <a:spcPct val="0"/>
            </a:spcBef>
            <a:spcAft>
              <a:spcPct val="35000"/>
            </a:spcAft>
          </a:pPr>
          <a:r>
            <a:rPr lang="en-US" sz="3000" kern="1200" dirty="0" smtClean="0">
              <a:latin typeface="Segoe UI" panose="020B0502040204020203" pitchFamily="34" charset="0"/>
              <a:cs typeface="Segoe UI" panose="020B0502040204020203" pitchFamily="34" charset="0"/>
            </a:rPr>
            <a:t>AUGMENTED REALITY</a:t>
          </a:r>
          <a:endParaRPr lang="en-US" sz="3000" kern="1200" dirty="0">
            <a:latin typeface="Segoe UI" panose="020B0502040204020203" pitchFamily="34" charset="0"/>
            <a:cs typeface="Segoe UI" panose="020B0502040204020203" pitchFamily="34" charset="0"/>
          </a:endParaRPr>
        </a:p>
      </dsp:txBody>
      <dsp:txXfrm>
        <a:off x="0" y="1496728"/>
        <a:ext cx="5448578" cy="1017602"/>
      </dsp:txXfrm>
    </dsp:sp>
    <dsp:sp modelId="{272DA444-9EDD-4694-906E-6F6FCB20ED9E}">
      <dsp:nvSpPr>
        <dsp:cNvPr id="0" name=""/>
        <dsp:cNvSpPr/>
      </dsp:nvSpPr>
      <dsp:spPr>
        <a:xfrm>
          <a:off x="0" y="2804752"/>
          <a:ext cx="5448578" cy="1091652"/>
        </a:xfrm>
        <a:prstGeom prst="rect">
          <a:avLst/>
        </a:prstGeom>
        <a:gradFill rotWithShape="0">
          <a:gsLst>
            <a:gs pos="0">
              <a:schemeClr val="accent5">
                <a:hueOff val="0"/>
                <a:satOff val="0"/>
                <a:lumOff val="0"/>
                <a:alphaOff val="0"/>
                <a:tint val="94000"/>
                <a:satMod val="105000"/>
                <a:lumMod val="102000"/>
              </a:schemeClr>
            </a:gs>
            <a:gs pos="100000">
              <a:schemeClr val="accent5">
                <a:hueOff val="0"/>
                <a:satOff val="0"/>
                <a:lumOff val="0"/>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ctr" defTabSz="1333500">
            <a:lnSpc>
              <a:spcPct val="90000"/>
            </a:lnSpc>
            <a:spcBef>
              <a:spcPct val="0"/>
            </a:spcBef>
            <a:spcAft>
              <a:spcPct val="35000"/>
            </a:spcAft>
          </a:pPr>
          <a:r>
            <a:rPr lang="en-US" sz="3000" kern="1200" dirty="0" smtClean="0">
              <a:latin typeface="Segoe UI" panose="020B0502040204020203" pitchFamily="34" charset="0"/>
              <a:cs typeface="Segoe UI" panose="020B0502040204020203" pitchFamily="34" charset="0"/>
            </a:rPr>
            <a:t>OBJECTIVES</a:t>
          </a:r>
          <a:endParaRPr lang="en-US" sz="3000" kern="1200" dirty="0">
            <a:latin typeface="Segoe UI" panose="020B0502040204020203" pitchFamily="34" charset="0"/>
            <a:cs typeface="Segoe UI" panose="020B0502040204020203" pitchFamily="34" charset="0"/>
          </a:endParaRPr>
        </a:p>
      </dsp:txBody>
      <dsp:txXfrm>
        <a:off x="0" y="2804752"/>
        <a:ext cx="5448578" cy="109165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90DE82-A3F6-42D9-B14A-C79F2E4ABCEF}">
      <dsp:nvSpPr>
        <dsp:cNvPr id="0" name=""/>
        <dsp:cNvSpPr/>
      </dsp:nvSpPr>
      <dsp:spPr>
        <a:xfrm>
          <a:off x="2438399" y="67733"/>
          <a:ext cx="3251200" cy="3251200"/>
        </a:xfrm>
        <a:prstGeom prst="ellipse">
          <a:avLst/>
        </a:prstGeom>
        <a:solidFill>
          <a:schemeClr val="accent5">
            <a:alpha val="5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1466850">
            <a:lnSpc>
              <a:spcPct val="90000"/>
            </a:lnSpc>
            <a:spcBef>
              <a:spcPct val="0"/>
            </a:spcBef>
            <a:spcAft>
              <a:spcPct val="35000"/>
            </a:spcAft>
          </a:pPr>
          <a:r>
            <a:rPr lang="en-US" sz="3300" kern="1200" dirty="0" smtClean="0">
              <a:latin typeface="Segoe UI" panose="020B0502040204020203" pitchFamily="34" charset="0"/>
              <a:cs typeface="Segoe UI" panose="020B0502040204020203" pitchFamily="34" charset="0"/>
            </a:rPr>
            <a:t>Transfer </a:t>
          </a:r>
        </a:p>
        <a:p>
          <a:pPr lvl="0" algn="ctr" defTabSz="1466850">
            <a:lnSpc>
              <a:spcPct val="90000"/>
            </a:lnSpc>
            <a:spcBef>
              <a:spcPct val="0"/>
            </a:spcBef>
            <a:spcAft>
              <a:spcPct val="35000"/>
            </a:spcAft>
          </a:pPr>
          <a:r>
            <a:rPr lang="en-US" sz="3300" kern="1200" dirty="0" smtClean="0">
              <a:latin typeface="Segoe UI" panose="020B0502040204020203" pitchFamily="34" charset="0"/>
              <a:cs typeface="Segoe UI" panose="020B0502040204020203" pitchFamily="34" charset="0"/>
            </a:rPr>
            <a:t>information</a:t>
          </a:r>
          <a:endParaRPr lang="en-US" sz="3300" kern="1200" dirty="0">
            <a:latin typeface="Segoe UI" panose="020B0502040204020203" pitchFamily="34" charset="0"/>
            <a:cs typeface="Segoe UI" panose="020B0502040204020203" pitchFamily="34" charset="0"/>
          </a:endParaRPr>
        </a:p>
      </dsp:txBody>
      <dsp:txXfrm>
        <a:off x="2871893" y="636693"/>
        <a:ext cx="2384213" cy="1463040"/>
      </dsp:txXfrm>
    </dsp:sp>
    <dsp:sp modelId="{C1F83BD9-8CF1-4AE6-99B3-669FD7F1DE38}">
      <dsp:nvSpPr>
        <dsp:cNvPr id="0" name=""/>
        <dsp:cNvSpPr/>
      </dsp:nvSpPr>
      <dsp:spPr>
        <a:xfrm>
          <a:off x="3611541" y="2099733"/>
          <a:ext cx="3251200" cy="3251200"/>
        </a:xfrm>
        <a:prstGeom prst="ellipse">
          <a:avLst/>
        </a:prstGeom>
        <a:solidFill>
          <a:schemeClr val="accent5">
            <a:alpha val="5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1466850">
            <a:lnSpc>
              <a:spcPct val="90000"/>
            </a:lnSpc>
            <a:spcBef>
              <a:spcPct val="0"/>
            </a:spcBef>
            <a:spcAft>
              <a:spcPct val="35000"/>
            </a:spcAft>
          </a:pPr>
          <a:r>
            <a:rPr lang="en-US" sz="3300" kern="1200" dirty="0" smtClean="0">
              <a:latin typeface="Segoe UI" panose="020B0502040204020203" pitchFamily="34" charset="0"/>
              <a:cs typeface="Segoe UI" panose="020B0502040204020203" pitchFamily="34" charset="0"/>
            </a:rPr>
            <a:t>Introduce</a:t>
          </a:r>
        </a:p>
        <a:p>
          <a:pPr lvl="0" algn="ctr" defTabSz="1466850">
            <a:lnSpc>
              <a:spcPct val="90000"/>
            </a:lnSpc>
            <a:spcBef>
              <a:spcPct val="0"/>
            </a:spcBef>
            <a:spcAft>
              <a:spcPct val="35000"/>
            </a:spcAft>
          </a:pPr>
          <a:r>
            <a:rPr lang="en-US" sz="3300" kern="1200" dirty="0" smtClean="0">
              <a:latin typeface="Segoe UI" panose="020B0502040204020203" pitchFamily="34" charset="0"/>
              <a:cs typeface="Segoe UI" panose="020B0502040204020203" pitchFamily="34" charset="0"/>
            </a:rPr>
            <a:t>products</a:t>
          </a:r>
        </a:p>
      </dsp:txBody>
      <dsp:txXfrm>
        <a:off x="4605866" y="2939626"/>
        <a:ext cx="1950720" cy="1788160"/>
      </dsp:txXfrm>
    </dsp:sp>
    <dsp:sp modelId="{306CE0C2-797C-4AA3-AB68-CB43FB4CCF83}">
      <dsp:nvSpPr>
        <dsp:cNvPr id="0" name=""/>
        <dsp:cNvSpPr/>
      </dsp:nvSpPr>
      <dsp:spPr>
        <a:xfrm>
          <a:off x="1265258" y="2099733"/>
          <a:ext cx="3251200" cy="3251200"/>
        </a:xfrm>
        <a:prstGeom prst="ellipse">
          <a:avLst/>
        </a:prstGeom>
        <a:solidFill>
          <a:schemeClr val="accent5">
            <a:alpha val="5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1466850">
            <a:lnSpc>
              <a:spcPct val="90000"/>
            </a:lnSpc>
            <a:spcBef>
              <a:spcPct val="0"/>
            </a:spcBef>
            <a:spcAft>
              <a:spcPct val="35000"/>
            </a:spcAft>
          </a:pPr>
          <a:r>
            <a:rPr lang="en-US" sz="3300" kern="1200" dirty="0" smtClean="0">
              <a:latin typeface="Segoe UI" panose="020B0502040204020203" pitchFamily="34" charset="0"/>
              <a:cs typeface="Segoe UI" panose="020B0502040204020203" pitchFamily="34" charset="0"/>
            </a:rPr>
            <a:t>Attract</a:t>
          </a:r>
        </a:p>
        <a:p>
          <a:pPr lvl="0" algn="ctr" defTabSz="1466850">
            <a:lnSpc>
              <a:spcPct val="90000"/>
            </a:lnSpc>
            <a:spcBef>
              <a:spcPct val="0"/>
            </a:spcBef>
            <a:spcAft>
              <a:spcPct val="35000"/>
            </a:spcAft>
          </a:pPr>
          <a:r>
            <a:rPr lang="en-US" sz="3300" kern="1200" dirty="0" smtClean="0">
              <a:latin typeface="Segoe UI" panose="020B0502040204020203" pitchFamily="34" charset="0"/>
              <a:cs typeface="Segoe UI" panose="020B0502040204020203" pitchFamily="34" charset="0"/>
            </a:rPr>
            <a:t>customers</a:t>
          </a:r>
          <a:endParaRPr lang="en-US" sz="3300" kern="1200" dirty="0">
            <a:latin typeface="Segoe UI" panose="020B0502040204020203" pitchFamily="34" charset="0"/>
            <a:cs typeface="Segoe UI" panose="020B0502040204020203" pitchFamily="34" charset="0"/>
          </a:endParaRPr>
        </a:p>
      </dsp:txBody>
      <dsp:txXfrm>
        <a:off x="1571413" y="2939626"/>
        <a:ext cx="1950720" cy="178816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A25BD9-69C1-4E01-9E20-DBAC31967E18}">
      <dsp:nvSpPr>
        <dsp:cNvPr id="0" name=""/>
        <dsp:cNvSpPr/>
      </dsp:nvSpPr>
      <dsp:spPr>
        <a:xfrm>
          <a:off x="282" y="421499"/>
          <a:ext cx="2646217" cy="1267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7584" tIns="81280" rIns="227584" bIns="81280" numCol="1" spcCol="1270" anchor="ctr" anchorCtr="0">
          <a:noAutofit/>
        </a:bodyPr>
        <a:lstStyle/>
        <a:p>
          <a:pPr lvl="0" algn="ctr" defTabSz="1422400">
            <a:lnSpc>
              <a:spcPct val="90000"/>
            </a:lnSpc>
            <a:spcBef>
              <a:spcPct val="0"/>
            </a:spcBef>
            <a:spcAft>
              <a:spcPct val="35000"/>
            </a:spcAft>
          </a:pPr>
          <a:r>
            <a:rPr lang="en-US" sz="3200" kern="1200" smtClean="0"/>
            <a:t>Quảng cáo</a:t>
          </a:r>
          <a:endParaRPr lang="en-US" sz="3200" kern="1200"/>
        </a:p>
      </dsp:txBody>
      <dsp:txXfrm>
        <a:off x="282" y="421499"/>
        <a:ext cx="2646217" cy="1267200"/>
      </dsp:txXfrm>
    </dsp:sp>
    <dsp:sp modelId="{15663A6A-0477-48D7-9B82-686EB2E8DD16}">
      <dsp:nvSpPr>
        <dsp:cNvPr id="0" name=""/>
        <dsp:cNvSpPr/>
      </dsp:nvSpPr>
      <dsp:spPr>
        <a:xfrm>
          <a:off x="2646499" y="5699"/>
          <a:ext cx="341181" cy="2098800"/>
        </a:xfrm>
        <a:prstGeom prst="leftBrace">
          <a:avLst>
            <a:gd name="adj1" fmla="val 35000"/>
            <a:gd name="adj2" fmla="val 50000"/>
          </a:avLst>
        </a:prstGeom>
        <a:noFill/>
        <a:ln w="15875"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2ACAA9A-87E4-48AC-9E79-EA1FE07E59D1}">
      <dsp:nvSpPr>
        <dsp:cNvPr id="0" name=""/>
        <dsp:cNvSpPr/>
      </dsp:nvSpPr>
      <dsp:spPr>
        <a:xfrm>
          <a:off x="3124152" y="5699"/>
          <a:ext cx="4640062" cy="2098800"/>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285750" lvl="1" indent="-285750" algn="l" defTabSz="1422400">
            <a:lnSpc>
              <a:spcPct val="90000"/>
            </a:lnSpc>
            <a:spcBef>
              <a:spcPct val="0"/>
            </a:spcBef>
            <a:spcAft>
              <a:spcPct val="15000"/>
            </a:spcAft>
            <a:buChar char="••"/>
          </a:pPr>
          <a:r>
            <a:rPr lang="en-US" sz="3200" kern="1200" smtClean="0"/>
            <a:t>Chi phí cao</a:t>
          </a:r>
          <a:endParaRPr lang="en-US" sz="3200" kern="1200"/>
        </a:p>
        <a:p>
          <a:pPr marL="285750" lvl="1" indent="-285750" algn="l" defTabSz="1422400">
            <a:lnSpc>
              <a:spcPct val="90000"/>
            </a:lnSpc>
            <a:spcBef>
              <a:spcPct val="0"/>
            </a:spcBef>
            <a:spcAft>
              <a:spcPct val="15000"/>
            </a:spcAft>
            <a:buChar char="••"/>
          </a:pPr>
          <a:r>
            <a:rPr lang="en-US" sz="3200" kern="1200" smtClean="0"/>
            <a:t>Không thu hút</a:t>
          </a:r>
          <a:endParaRPr lang="en-US" sz="3200" kern="1200"/>
        </a:p>
        <a:p>
          <a:pPr marL="285750" lvl="1" indent="-285750" algn="l" defTabSz="1422400">
            <a:lnSpc>
              <a:spcPct val="90000"/>
            </a:lnSpc>
            <a:spcBef>
              <a:spcPct val="0"/>
            </a:spcBef>
            <a:spcAft>
              <a:spcPct val="15000"/>
            </a:spcAft>
            <a:buChar char="••"/>
          </a:pPr>
          <a:r>
            <a:rPr lang="en-US" sz="3200" kern="1200" smtClean="0"/>
            <a:t>Thiếu tính tương tác</a:t>
          </a:r>
          <a:endParaRPr lang="en-US" sz="3200" kern="1200"/>
        </a:p>
        <a:p>
          <a:pPr marL="285750" lvl="1" indent="-285750" algn="l" defTabSz="1422400">
            <a:lnSpc>
              <a:spcPct val="90000"/>
            </a:lnSpc>
            <a:spcBef>
              <a:spcPct val="0"/>
            </a:spcBef>
            <a:spcAft>
              <a:spcPct val="15000"/>
            </a:spcAft>
            <a:buChar char="••"/>
          </a:pPr>
          <a:r>
            <a:rPr lang="en-US" sz="3200" kern="1200" smtClean="0"/>
            <a:t>Phân rã</a:t>
          </a:r>
          <a:endParaRPr lang="en-US" sz="3200" kern="1200"/>
        </a:p>
      </dsp:txBody>
      <dsp:txXfrm>
        <a:off x="3124152" y="5699"/>
        <a:ext cx="4640062" cy="2098800"/>
      </dsp:txXfrm>
    </dsp:sp>
    <dsp:sp modelId="{F456069E-69CA-4E6C-9B70-B0BC6F064956}">
      <dsp:nvSpPr>
        <dsp:cNvPr id="0" name=""/>
        <dsp:cNvSpPr/>
      </dsp:nvSpPr>
      <dsp:spPr>
        <a:xfrm>
          <a:off x="282" y="2334900"/>
          <a:ext cx="2642735" cy="1267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7584" tIns="81280" rIns="227584" bIns="81280" numCol="1" spcCol="1270" anchor="ctr" anchorCtr="0">
          <a:noAutofit/>
        </a:bodyPr>
        <a:lstStyle/>
        <a:p>
          <a:pPr lvl="0" algn="ctr" defTabSz="1422400">
            <a:lnSpc>
              <a:spcPct val="90000"/>
            </a:lnSpc>
            <a:spcBef>
              <a:spcPct val="0"/>
            </a:spcBef>
            <a:spcAft>
              <a:spcPct val="35000"/>
            </a:spcAft>
          </a:pPr>
          <a:r>
            <a:rPr lang="en-US" sz="3200" kern="1200" smtClean="0"/>
            <a:t>Thông tin</a:t>
          </a:r>
        </a:p>
      </dsp:txBody>
      <dsp:txXfrm>
        <a:off x="282" y="2334900"/>
        <a:ext cx="2642735" cy="1267200"/>
      </dsp:txXfrm>
    </dsp:sp>
    <dsp:sp modelId="{A2D0E8A7-7731-478B-AE1D-E0A11932847F}">
      <dsp:nvSpPr>
        <dsp:cNvPr id="0" name=""/>
        <dsp:cNvSpPr/>
      </dsp:nvSpPr>
      <dsp:spPr>
        <a:xfrm>
          <a:off x="2643017" y="2334900"/>
          <a:ext cx="341940" cy="1267200"/>
        </a:xfrm>
        <a:prstGeom prst="leftBrace">
          <a:avLst>
            <a:gd name="adj1" fmla="val 35000"/>
            <a:gd name="adj2" fmla="val 50000"/>
          </a:avLst>
        </a:prstGeom>
        <a:noFill/>
        <a:ln w="15875"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822B2A6-32E5-4AEF-A7DD-8C6D99E54A01}">
      <dsp:nvSpPr>
        <dsp:cNvPr id="0" name=""/>
        <dsp:cNvSpPr/>
      </dsp:nvSpPr>
      <dsp:spPr>
        <a:xfrm>
          <a:off x="3121733" y="2334900"/>
          <a:ext cx="4650384" cy="1267200"/>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285750" lvl="1" indent="-285750" algn="l" defTabSz="1422400">
            <a:lnSpc>
              <a:spcPct val="90000"/>
            </a:lnSpc>
            <a:spcBef>
              <a:spcPct val="0"/>
            </a:spcBef>
            <a:spcAft>
              <a:spcPct val="15000"/>
            </a:spcAft>
            <a:buChar char="••"/>
          </a:pPr>
          <a:r>
            <a:rPr lang="en-US" sz="3200" kern="1200" smtClean="0"/>
            <a:t>Phẳng</a:t>
          </a:r>
        </a:p>
        <a:p>
          <a:pPr marL="285750" lvl="1" indent="-285750" algn="l" defTabSz="1422400">
            <a:lnSpc>
              <a:spcPct val="90000"/>
            </a:lnSpc>
            <a:spcBef>
              <a:spcPct val="0"/>
            </a:spcBef>
            <a:spcAft>
              <a:spcPct val="15000"/>
            </a:spcAft>
            <a:buChar char="••"/>
          </a:pPr>
          <a:r>
            <a:rPr lang="en-US" sz="3200" kern="1200" smtClean="0"/>
            <a:t>Không cập nhật</a:t>
          </a:r>
        </a:p>
      </dsp:txBody>
      <dsp:txXfrm>
        <a:off x="3121733" y="2334900"/>
        <a:ext cx="4650384" cy="1267200"/>
      </dsp:txXfrm>
    </dsp:sp>
    <dsp:sp modelId="{67445BF0-3999-413C-B804-C3AE8B6D72E9}">
      <dsp:nvSpPr>
        <dsp:cNvPr id="0" name=""/>
        <dsp:cNvSpPr/>
      </dsp:nvSpPr>
      <dsp:spPr>
        <a:xfrm>
          <a:off x="282" y="3832500"/>
          <a:ext cx="2632487" cy="1267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7584" tIns="81280" rIns="227584" bIns="81280" numCol="1" spcCol="1270" anchor="ctr" anchorCtr="0">
          <a:noAutofit/>
        </a:bodyPr>
        <a:lstStyle/>
        <a:p>
          <a:pPr lvl="0" algn="ctr" defTabSz="1422400">
            <a:lnSpc>
              <a:spcPct val="90000"/>
            </a:lnSpc>
            <a:spcBef>
              <a:spcPct val="0"/>
            </a:spcBef>
            <a:spcAft>
              <a:spcPct val="35000"/>
            </a:spcAft>
          </a:pPr>
          <a:r>
            <a:rPr lang="en-US" sz="3200" kern="1200" smtClean="0"/>
            <a:t>Quản lý</a:t>
          </a:r>
          <a:endParaRPr lang="en-US" sz="3200" kern="1200"/>
        </a:p>
      </dsp:txBody>
      <dsp:txXfrm>
        <a:off x="282" y="3832500"/>
        <a:ext cx="2632487" cy="1267200"/>
      </dsp:txXfrm>
    </dsp:sp>
    <dsp:sp modelId="{0DD9EA65-3478-4FC4-B854-539E9404ED2B}">
      <dsp:nvSpPr>
        <dsp:cNvPr id="0" name=""/>
        <dsp:cNvSpPr/>
      </dsp:nvSpPr>
      <dsp:spPr>
        <a:xfrm>
          <a:off x="2632769" y="3832500"/>
          <a:ext cx="357500" cy="1267200"/>
        </a:xfrm>
        <a:prstGeom prst="leftBrace">
          <a:avLst>
            <a:gd name="adj1" fmla="val 35000"/>
            <a:gd name="adj2" fmla="val 50000"/>
          </a:avLst>
        </a:prstGeom>
        <a:noFill/>
        <a:ln w="15875"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EC53B15-CF40-4BAD-A2AD-F725D8987376}">
      <dsp:nvSpPr>
        <dsp:cNvPr id="0" name=""/>
        <dsp:cNvSpPr/>
      </dsp:nvSpPr>
      <dsp:spPr>
        <a:xfrm>
          <a:off x="3133269" y="3832500"/>
          <a:ext cx="4636938" cy="1267200"/>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285750" lvl="1" indent="-285750" algn="l" defTabSz="1422400">
            <a:lnSpc>
              <a:spcPct val="90000"/>
            </a:lnSpc>
            <a:spcBef>
              <a:spcPct val="0"/>
            </a:spcBef>
            <a:spcAft>
              <a:spcPct val="15000"/>
            </a:spcAft>
            <a:buChar char="••"/>
          </a:pPr>
          <a:r>
            <a:rPr lang="en-US" sz="3200" kern="1200" smtClean="0"/>
            <a:t>Thống kê</a:t>
          </a:r>
          <a:endParaRPr lang="en-US" sz="3200" kern="1200"/>
        </a:p>
        <a:p>
          <a:pPr marL="285750" lvl="1" indent="-285750" algn="l" defTabSz="1422400">
            <a:lnSpc>
              <a:spcPct val="90000"/>
            </a:lnSpc>
            <a:spcBef>
              <a:spcPct val="0"/>
            </a:spcBef>
            <a:spcAft>
              <a:spcPct val="15000"/>
            </a:spcAft>
            <a:buChar char="••"/>
          </a:pPr>
          <a:r>
            <a:rPr lang="en-US" sz="3200" kern="1200" smtClean="0"/>
            <a:t>Đánh giá</a:t>
          </a:r>
          <a:endParaRPr lang="en-US" sz="3200" kern="1200"/>
        </a:p>
      </dsp:txBody>
      <dsp:txXfrm>
        <a:off x="3133269" y="3832500"/>
        <a:ext cx="4636938" cy="12672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8CECCD-79DD-4ECD-A44A-8F821C9685AA}">
      <dsp:nvSpPr>
        <dsp:cNvPr id="0" name=""/>
        <dsp:cNvSpPr/>
      </dsp:nvSpPr>
      <dsp:spPr>
        <a:xfrm>
          <a:off x="509984" y="1963"/>
          <a:ext cx="1974453" cy="1974453"/>
        </a:xfrm>
        <a:prstGeom prst="ellipse">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29210" rIns="29210" bIns="29210" numCol="1" spcCol="1270" anchor="ctr" anchorCtr="0">
          <a:noAutofit/>
        </a:bodyPr>
        <a:lstStyle/>
        <a:p>
          <a:pPr lvl="0" algn="ctr" defTabSz="1022350">
            <a:lnSpc>
              <a:spcPct val="90000"/>
            </a:lnSpc>
            <a:spcBef>
              <a:spcPct val="0"/>
            </a:spcBef>
            <a:spcAft>
              <a:spcPct val="35000"/>
            </a:spcAft>
          </a:pPr>
          <a:r>
            <a:rPr lang="en-US" sz="2300" kern="1200" dirty="0" smtClean="0">
              <a:latin typeface="Segoe UI" panose="020B0502040204020203" pitchFamily="34" charset="0"/>
              <a:cs typeface="Segoe UI" panose="020B0502040204020203" pitchFamily="34" charset="0"/>
            </a:rPr>
            <a:t>Real</a:t>
          </a:r>
        </a:p>
        <a:p>
          <a:pPr lvl="0" algn="ctr" defTabSz="1022350">
            <a:lnSpc>
              <a:spcPct val="90000"/>
            </a:lnSpc>
            <a:spcBef>
              <a:spcPct val="0"/>
            </a:spcBef>
            <a:spcAft>
              <a:spcPct val="35000"/>
            </a:spcAft>
          </a:pPr>
          <a:r>
            <a:rPr lang="en-US" sz="2300" kern="1200" dirty="0" smtClean="0">
              <a:latin typeface="Segoe UI" panose="020B0502040204020203" pitchFamily="34" charset="0"/>
              <a:cs typeface="Segoe UI" panose="020B0502040204020203" pitchFamily="34" charset="0"/>
            </a:rPr>
            <a:t>world</a:t>
          </a:r>
          <a:endParaRPr lang="en-US" sz="2300" kern="1200" dirty="0">
            <a:latin typeface="Segoe UI" panose="020B0502040204020203" pitchFamily="34" charset="0"/>
            <a:cs typeface="Segoe UI" panose="020B0502040204020203" pitchFamily="34" charset="0"/>
          </a:endParaRPr>
        </a:p>
      </dsp:txBody>
      <dsp:txXfrm>
        <a:off x="799136" y="291115"/>
        <a:ext cx="1396149" cy="1396149"/>
      </dsp:txXfrm>
    </dsp:sp>
    <dsp:sp modelId="{E664CA79-0CA2-4294-BFA1-BFFB5E0C8D94}">
      <dsp:nvSpPr>
        <dsp:cNvPr id="0" name=""/>
        <dsp:cNvSpPr/>
      </dsp:nvSpPr>
      <dsp:spPr>
        <a:xfrm>
          <a:off x="924619" y="2136742"/>
          <a:ext cx="1145182" cy="1145182"/>
        </a:xfrm>
        <a:prstGeom prst="mathPlus">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55650">
            <a:lnSpc>
              <a:spcPct val="90000"/>
            </a:lnSpc>
            <a:spcBef>
              <a:spcPct val="0"/>
            </a:spcBef>
            <a:spcAft>
              <a:spcPct val="35000"/>
            </a:spcAft>
          </a:pPr>
          <a:endParaRPr lang="en-US" sz="1700" kern="1200">
            <a:latin typeface="Segoe UI" panose="020B0502040204020203" pitchFamily="34" charset="0"/>
            <a:cs typeface="Segoe UI" panose="020B0502040204020203" pitchFamily="34" charset="0"/>
          </a:endParaRPr>
        </a:p>
      </dsp:txBody>
      <dsp:txXfrm>
        <a:off x="1076413" y="2574660"/>
        <a:ext cx="841594" cy="269346"/>
      </dsp:txXfrm>
    </dsp:sp>
    <dsp:sp modelId="{68602033-3E28-4306-924E-A947382E64B4}">
      <dsp:nvSpPr>
        <dsp:cNvPr id="0" name=""/>
        <dsp:cNvSpPr/>
      </dsp:nvSpPr>
      <dsp:spPr>
        <a:xfrm>
          <a:off x="509984" y="3442250"/>
          <a:ext cx="1974453" cy="1974453"/>
        </a:xfrm>
        <a:prstGeom prst="ellipse">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29210" rIns="29210" bIns="29210" numCol="1" spcCol="1270" anchor="ctr" anchorCtr="0">
          <a:noAutofit/>
        </a:bodyPr>
        <a:lstStyle/>
        <a:p>
          <a:pPr lvl="0" algn="ctr" defTabSz="1022350">
            <a:lnSpc>
              <a:spcPct val="90000"/>
            </a:lnSpc>
            <a:spcBef>
              <a:spcPct val="0"/>
            </a:spcBef>
            <a:spcAft>
              <a:spcPct val="35000"/>
            </a:spcAft>
          </a:pPr>
          <a:r>
            <a:rPr lang="en-US" sz="2300" kern="1200" dirty="0" smtClean="0">
              <a:latin typeface="Segoe UI" panose="020B0502040204020203" pitchFamily="34" charset="0"/>
              <a:cs typeface="Segoe UI" panose="020B0502040204020203" pitchFamily="34" charset="0"/>
            </a:rPr>
            <a:t>Virtual</a:t>
          </a:r>
        </a:p>
        <a:p>
          <a:pPr lvl="0" algn="ctr" defTabSz="1022350">
            <a:lnSpc>
              <a:spcPct val="90000"/>
            </a:lnSpc>
            <a:spcBef>
              <a:spcPct val="0"/>
            </a:spcBef>
            <a:spcAft>
              <a:spcPct val="35000"/>
            </a:spcAft>
          </a:pPr>
          <a:r>
            <a:rPr lang="en-US" sz="2300" kern="1200" dirty="0" smtClean="0">
              <a:latin typeface="Segoe UI" panose="020B0502040204020203" pitchFamily="34" charset="0"/>
              <a:cs typeface="Segoe UI" panose="020B0502040204020203" pitchFamily="34" charset="0"/>
            </a:rPr>
            <a:t>Enviro-</a:t>
          </a:r>
        </a:p>
        <a:p>
          <a:pPr lvl="0" algn="ctr" defTabSz="1022350">
            <a:lnSpc>
              <a:spcPct val="90000"/>
            </a:lnSpc>
            <a:spcBef>
              <a:spcPct val="0"/>
            </a:spcBef>
            <a:spcAft>
              <a:spcPct val="35000"/>
            </a:spcAft>
          </a:pPr>
          <a:r>
            <a:rPr lang="en-US" sz="2300" kern="1200" dirty="0" err="1" smtClean="0">
              <a:latin typeface="Segoe UI" panose="020B0502040204020203" pitchFamily="34" charset="0"/>
              <a:cs typeface="Segoe UI" panose="020B0502040204020203" pitchFamily="34" charset="0"/>
            </a:rPr>
            <a:t>ment</a:t>
          </a:r>
          <a:endParaRPr lang="en-US" sz="2300" kern="1200" dirty="0">
            <a:latin typeface="Segoe UI" panose="020B0502040204020203" pitchFamily="34" charset="0"/>
            <a:cs typeface="Segoe UI" panose="020B0502040204020203" pitchFamily="34" charset="0"/>
          </a:endParaRPr>
        </a:p>
      </dsp:txBody>
      <dsp:txXfrm>
        <a:off x="799136" y="3731402"/>
        <a:ext cx="1396149" cy="1396149"/>
      </dsp:txXfrm>
    </dsp:sp>
    <dsp:sp modelId="{94257EAC-75D2-4DBA-803C-24D045AECE82}">
      <dsp:nvSpPr>
        <dsp:cNvPr id="0" name=""/>
        <dsp:cNvSpPr/>
      </dsp:nvSpPr>
      <dsp:spPr>
        <a:xfrm>
          <a:off x="2780605" y="2342085"/>
          <a:ext cx="627876" cy="734496"/>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US" sz="1800" kern="1200">
            <a:latin typeface="Segoe UI" panose="020B0502040204020203" pitchFamily="34" charset="0"/>
            <a:cs typeface="Segoe UI" panose="020B0502040204020203" pitchFamily="34" charset="0"/>
          </a:endParaRPr>
        </a:p>
      </dsp:txBody>
      <dsp:txXfrm>
        <a:off x="2780605" y="2488984"/>
        <a:ext cx="439513" cy="440698"/>
      </dsp:txXfrm>
    </dsp:sp>
    <dsp:sp modelId="{76BE4EA0-871B-4635-A524-504EB19EAF73}">
      <dsp:nvSpPr>
        <dsp:cNvPr id="0" name=""/>
        <dsp:cNvSpPr/>
      </dsp:nvSpPr>
      <dsp:spPr>
        <a:xfrm>
          <a:off x="3669109" y="734880"/>
          <a:ext cx="3948906" cy="3948906"/>
        </a:xfrm>
        <a:prstGeom prst="ellipse">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r>
            <a:rPr lang="en-US" sz="3600" kern="1200" dirty="0" smtClean="0">
              <a:latin typeface="Segoe UI" panose="020B0502040204020203" pitchFamily="34" charset="0"/>
              <a:cs typeface="Segoe UI" panose="020B0502040204020203" pitchFamily="34" charset="0"/>
            </a:rPr>
            <a:t>AUGMENTED</a:t>
          </a:r>
        </a:p>
        <a:p>
          <a:pPr lvl="0" algn="ctr" defTabSz="1600200">
            <a:lnSpc>
              <a:spcPct val="90000"/>
            </a:lnSpc>
            <a:spcBef>
              <a:spcPct val="0"/>
            </a:spcBef>
            <a:spcAft>
              <a:spcPct val="35000"/>
            </a:spcAft>
          </a:pPr>
          <a:r>
            <a:rPr lang="en-US" sz="3600" kern="1200" dirty="0" smtClean="0">
              <a:latin typeface="Segoe UI" panose="020B0502040204020203" pitchFamily="34" charset="0"/>
              <a:cs typeface="Segoe UI" panose="020B0502040204020203" pitchFamily="34" charset="0"/>
            </a:rPr>
            <a:t>REALITY</a:t>
          </a:r>
          <a:endParaRPr lang="en-US" sz="3600" kern="1200" dirty="0">
            <a:latin typeface="Segoe UI" panose="020B0502040204020203" pitchFamily="34" charset="0"/>
            <a:cs typeface="Segoe UI" panose="020B0502040204020203" pitchFamily="34" charset="0"/>
          </a:endParaRPr>
        </a:p>
      </dsp:txBody>
      <dsp:txXfrm>
        <a:off x="4247413" y="1313184"/>
        <a:ext cx="2792298" cy="279229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30E8C7-5EE5-4E44-A56D-062C27F137F3}">
      <dsp:nvSpPr>
        <dsp:cNvPr id="0" name=""/>
        <dsp:cNvSpPr/>
      </dsp:nvSpPr>
      <dsp:spPr>
        <a:xfrm>
          <a:off x="994156" y="0"/>
          <a:ext cx="4041245" cy="4041245"/>
        </a:xfrm>
        <a:prstGeom prst="triangle">
          <a:avLst/>
        </a:prstGeom>
        <a:solidFill>
          <a:schemeClr val="accent5">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235592D0-A556-4952-9DBC-6574254BA837}">
      <dsp:nvSpPr>
        <dsp:cNvPr id="0" name=""/>
        <dsp:cNvSpPr/>
      </dsp:nvSpPr>
      <dsp:spPr>
        <a:xfrm>
          <a:off x="2767131" y="404519"/>
          <a:ext cx="2626809" cy="1436536"/>
        </a:xfrm>
        <a:prstGeom prst="roundRect">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7150" extrusionH="63500" prstMaterial="matte"/>
      </dsp:spPr>
      <dsp:style>
        <a:lnRef idx="1">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2900" kern="1200" dirty="0" smtClean="0">
              <a:latin typeface="Segoe UI" panose="020B0502040204020203" pitchFamily="34" charset="0"/>
              <a:cs typeface="Segoe UI" panose="020B0502040204020203" pitchFamily="34" charset="0"/>
            </a:rPr>
            <a:t>Manager module</a:t>
          </a:r>
          <a:endParaRPr lang="en-US" sz="2900" kern="1200" dirty="0">
            <a:latin typeface="Segoe UI" panose="020B0502040204020203" pitchFamily="34" charset="0"/>
            <a:cs typeface="Segoe UI" panose="020B0502040204020203" pitchFamily="34" charset="0"/>
          </a:endParaRPr>
        </a:p>
      </dsp:txBody>
      <dsp:txXfrm>
        <a:off x="2837257" y="474645"/>
        <a:ext cx="2486557" cy="1296284"/>
      </dsp:txXfrm>
    </dsp:sp>
    <dsp:sp modelId="{91C0D70E-BB46-48CB-AECB-263DEB4EB067}">
      <dsp:nvSpPr>
        <dsp:cNvPr id="0" name=""/>
        <dsp:cNvSpPr/>
      </dsp:nvSpPr>
      <dsp:spPr>
        <a:xfrm>
          <a:off x="2767131" y="2020622"/>
          <a:ext cx="2626809" cy="1436536"/>
        </a:xfrm>
        <a:prstGeom prst="roundRect">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7150" extrusionH="63500" prstMaterial="matte"/>
      </dsp:spPr>
      <dsp:style>
        <a:lnRef idx="1">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2900" kern="1200" dirty="0" smtClean="0">
              <a:latin typeface="Segoe UI" panose="020B0502040204020203" pitchFamily="34" charset="0"/>
              <a:cs typeface="Segoe UI" panose="020B0502040204020203" pitchFamily="34" charset="0"/>
            </a:rPr>
            <a:t>Presenter</a:t>
          </a:r>
        </a:p>
        <a:p>
          <a:pPr lvl="0" algn="ctr" defTabSz="1289050">
            <a:lnSpc>
              <a:spcPct val="90000"/>
            </a:lnSpc>
            <a:spcBef>
              <a:spcPct val="0"/>
            </a:spcBef>
            <a:spcAft>
              <a:spcPct val="35000"/>
            </a:spcAft>
          </a:pPr>
          <a:r>
            <a:rPr lang="en-US" sz="2900" kern="1200" dirty="0" smtClean="0">
              <a:latin typeface="Segoe UI" panose="020B0502040204020203" pitchFamily="34" charset="0"/>
              <a:cs typeface="Segoe UI" panose="020B0502040204020203" pitchFamily="34" charset="0"/>
            </a:rPr>
            <a:t>module</a:t>
          </a:r>
          <a:endParaRPr lang="en-US" sz="2900" kern="1200" dirty="0">
            <a:latin typeface="Segoe UI" panose="020B0502040204020203" pitchFamily="34" charset="0"/>
            <a:cs typeface="Segoe UI" panose="020B0502040204020203" pitchFamily="34" charset="0"/>
          </a:endParaRPr>
        </a:p>
      </dsp:txBody>
      <dsp:txXfrm>
        <a:off x="2837257" y="2090748"/>
        <a:ext cx="2486557" cy="129628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E1A4D8-3C10-463D-BD26-2872EA6EE770}">
      <dsp:nvSpPr>
        <dsp:cNvPr id="0" name=""/>
        <dsp:cNvSpPr/>
      </dsp:nvSpPr>
      <dsp:spPr>
        <a:xfrm>
          <a:off x="0" y="338624"/>
          <a:ext cx="9906000" cy="5040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B9EB7B6-DADD-47DA-8D92-3837642E16A5}">
      <dsp:nvSpPr>
        <dsp:cNvPr id="0" name=""/>
        <dsp:cNvSpPr/>
      </dsp:nvSpPr>
      <dsp:spPr>
        <a:xfrm>
          <a:off x="533938" y="4789"/>
          <a:ext cx="6934200" cy="59040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2096" tIns="0" rIns="262096" bIns="0" numCol="1" spcCol="1270" anchor="ctr" anchorCtr="0">
          <a:noAutofit/>
        </a:bodyPr>
        <a:lstStyle/>
        <a:p>
          <a:pPr lvl="0" algn="l" defTabSz="1066800">
            <a:lnSpc>
              <a:spcPct val="90000"/>
            </a:lnSpc>
            <a:spcBef>
              <a:spcPct val="0"/>
            </a:spcBef>
            <a:spcAft>
              <a:spcPct val="35000"/>
            </a:spcAft>
          </a:pPr>
          <a:r>
            <a:rPr lang="en-US" sz="2400" kern="1200" dirty="0" smtClean="0">
              <a:latin typeface="Segoe UI" panose="020B0502040204020203" pitchFamily="34" charset="0"/>
              <a:cs typeface="Segoe UI" panose="020B0502040204020203" pitchFamily="34" charset="0"/>
            </a:rPr>
            <a:t>INTRODUCTION</a:t>
          </a:r>
          <a:endParaRPr lang="en-US" sz="2400" kern="1200" dirty="0">
            <a:latin typeface="Segoe UI" panose="020B0502040204020203" pitchFamily="34" charset="0"/>
            <a:cs typeface="Segoe UI" panose="020B0502040204020203" pitchFamily="34" charset="0"/>
          </a:endParaRPr>
        </a:p>
      </dsp:txBody>
      <dsp:txXfrm>
        <a:off x="562759" y="33610"/>
        <a:ext cx="6876558" cy="532758"/>
      </dsp:txXfrm>
    </dsp:sp>
    <dsp:sp modelId="{9F992326-6F9D-457D-ACB0-E9676DB09BF0}">
      <dsp:nvSpPr>
        <dsp:cNvPr id="0" name=""/>
        <dsp:cNvSpPr/>
      </dsp:nvSpPr>
      <dsp:spPr>
        <a:xfrm>
          <a:off x="0" y="1245824"/>
          <a:ext cx="9906000" cy="5040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0D00069-614E-4CF4-9E63-303D96D37FEC}">
      <dsp:nvSpPr>
        <dsp:cNvPr id="0" name=""/>
        <dsp:cNvSpPr/>
      </dsp:nvSpPr>
      <dsp:spPr>
        <a:xfrm>
          <a:off x="495300" y="950624"/>
          <a:ext cx="6934200" cy="59040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2096" tIns="0" rIns="262096" bIns="0" numCol="1" spcCol="1270" anchor="ctr" anchorCtr="0">
          <a:noAutofit/>
        </a:bodyPr>
        <a:lstStyle/>
        <a:p>
          <a:pPr lvl="0" algn="l" defTabSz="1066800">
            <a:lnSpc>
              <a:spcPct val="90000"/>
            </a:lnSpc>
            <a:spcBef>
              <a:spcPct val="0"/>
            </a:spcBef>
            <a:spcAft>
              <a:spcPct val="35000"/>
            </a:spcAft>
          </a:pPr>
          <a:r>
            <a:rPr lang="en-US" sz="2400" kern="1200" dirty="0" smtClean="0">
              <a:latin typeface="Segoe UI" panose="020B0502040204020203" pitchFamily="34" charset="0"/>
              <a:cs typeface="Segoe UI" panose="020B0502040204020203" pitchFamily="34" charset="0"/>
            </a:rPr>
            <a:t>MANAGER MODULE</a:t>
          </a:r>
          <a:endParaRPr lang="en-US" sz="2400" kern="1200" dirty="0">
            <a:latin typeface="Segoe UI" panose="020B0502040204020203" pitchFamily="34" charset="0"/>
            <a:cs typeface="Segoe UI" panose="020B0502040204020203" pitchFamily="34" charset="0"/>
          </a:endParaRPr>
        </a:p>
      </dsp:txBody>
      <dsp:txXfrm>
        <a:off x="524121" y="979445"/>
        <a:ext cx="6876558" cy="532758"/>
      </dsp:txXfrm>
    </dsp:sp>
    <dsp:sp modelId="{EFD98604-B9DA-485D-9224-61213B0806F2}">
      <dsp:nvSpPr>
        <dsp:cNvPr id="0" name=""/>
        <dsp:cNvSpPr/>
      </dsp:nvSpPr>
      <dsp:spPr>
        <a:xfrm>
          <a:off x="0" y="2153025"/>
          <a:ext cx="9906000" cy="5040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69DD180-885B-42B8-8A1C-F3CC1BD59C2A}">
      <dsp:nvSpPr>
        <dsp:cNvPr id="0" name=""/>
        <dsp:cNvSpPr/>
      </dsp:nvSpPr>
      <dsp:spPr>
        <a:xfrm>
          <a:off x="495300" y="1857825"/>
          <a:ext cx="6934200" cy="59040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2096" tIns="0" rIns="262096" bIns="0" numCol="1" spcCol="1270" anchor="ctr" anchorCtr="0">
          <a:noAutofit/>
        </a:bodyPr>
        <a:lstStyle/>
        <a:p>
          <a:pPr lvl="0" algn="l" defTabSz="1066800">
            <a:lnSpc>
              <a:spcPct val="90000"/>
            </a:lnSpc>
            <a:spcBef>
              <a:spcPct val="0"/>
            </a:spcBef>
            <a:spcAft>
              <a:spcPct val="35000"/>
            </a:spcAft>
          </a:pPr>
          <a:r>
            <a:rPr lang="en-US" sz="2400" kern="1200" dirty="0" smtClean="0">
              <a:latin typeface="Segoe UI" panose="020B0502040204020203" pitchFamily="34" charset="0"/>
              <a:cs typeface="Segoe UI" panose="020B0502040204020203" pitchFamily="34" charset="0"/>
            </a:rPr>
            <a:t>PRESENTER MODULE</a:t>
          </a:r>
          <a:endParaRPr lang="en-US" sz="2400" kern="1200" dirty="0">
            <a:latin typeface="Segoe UI" panose="020B0502040204020203" pitchFamily="34" charset="0"/>
            <a:cs typeface="Segoe UI" panose="020B0502040204020203" pitchFamily="34" charset="0"/>
          </a:endParaRPr>
        </a:p>
      </dsp:txBody>
      <dsp:txXfrm>
        <a:off x="524121" y="1886646"/>
        <a:ext cx="6876558" cy="532758"/>
      </dsp:txXfrm>
    </dsp:sp>
    <dsp:sp modelId="{0191AFDF-5FC9-4310-B9A2-DAE599A5D7E6}">
      <dsp:nvSpPr>
        <dsp:cNvPr id="0" name=""/>
        <dsp:cNvSpPr/>
      </dsp:nvSpPr>
      <dsp:spPr>
        <a:xfrm>
          <a:off x="0" y="3060224"/>
          <a:ext cx="9906000" cy="5040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2E58C8B-BE74-4C39-A4C0-1AD0EFE39751}">
      <dsp:nvSpPr>
        <dsp:cNvPr id="0" name=""/>
        <dsp:cNvSpPr/>
      </dsp:nvSpPr>
      <dsp:spPr>
        <a:xfrm>
          <a:off x="495300" y="2765025"/>
          <a:ext cx="6934200" cy="59040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2096" tIns="0" rIns="262096" bIns="0" numCol="1" spcCol="1270" anchor="ctr" anchorCtr="0">
          <a:noAutofit/>
        </a:bodyPr>
        <a:lstStyle/>
        <a:p>
          <a:pPr lvl="0" algn="l" defTabSz="1066800">
            <a:lnSpc>
              <a:spcPct val="90000"/>
            </a:lnSpc>
            <a:spcBef>
              <a:spcPct val="0"/>
            </a:spcBef>
            <a:spcAft>
              <a:spcPct val="35000"/>
            </a:spcAft>
          </a:pPr>
          <a:r>
            <a:rPr lang="en-US" sz="2400" kern="1200" dirty="0" smtClean="0">
              <a:latin typeface="Segoe UI" panose="020B0502040204020203" pitchFamily="34" charset="0"/>
              <a:cs typeface="Segoe UI" panose="020B0502040204020203" pitchFamily="34" charset="0"/>
            </a:rPr>
            <a:t>DEMO</a:t>
          </a:r>
          <a:endParaRPr lang="en-US" sz="2400" kern="1200" dirty="0">
            <a:latin typeface="Segoe UI" panose="020B0502040204020203" pitchFamily="34" charset="0"/>
            <a:cs typeface="Segoe UI" panose="020B0502040204020203" pitchFamily="34" charset="0"/>
          </a:endParaRPr>
        </a:p>
      </dsp:txBody>
      <dsp:txXfrm>
        <a:off x="524121" y="2793846"/>
        <a:ext cx="6876558" cy="532758"/>
      </dsp:txXfrm>
    </dsp:sp>
    <dsp:sp modelId="{0C4FECA6-1D68-4E21-89E0-01C8D2DA3D28}">
      <dsp:nvSpPr>
        <dsp:cNvPr id="0" name=""/>
        <dsp:cNvSpPr/>
      </dsp:nvSpPr>
      <dsp:spPr>
        <a:xfrm>
          <a:off x="0" y="3967425"/>
          <a:ext cx="9906000" cy="5040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967E39E-9A48-427E-87A9-B00ACFFD575E}">
      <dsp:nvSpPr>
        <dsp:cNvPr id="0" name=""/>
        <dsp:cNvSpPr/>
      </dsp:nvSpPr>
      <dsp:spPr>
        <a:xfrm>
          <a:off x="495300" y="3672225"/>
          <a:ext cx="6934200" cy="59040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2096" tIns="0" rIns="262096" bIns="0" numCol="1" spcCol="1270" anchor="ctr" anchorCtr="0">
          <a:noAutofit/>
        </a:bodyPr>
        <a:lstStyle/>
        <a:p>
          <a:pPr lvl="0" algn="l" defTabSz="1066800">
            <a:lnSpc>
              <a:spcPct val="90000"/>
            </a:lnSpc>
            <a:spcBef>
              <a:spcPct val="0"/>
            </a:spcBef>
            <a:spcAft>
              <a:spcPct val="35000"/>
            </a:spcAft>
          </a:pPr>
          <a:r>
            <a:rPr lang="en-US" sz="2400" kern="1200" dirty="0" smtClean="0">
              <a:latin typeface="Segoe UI" panose="020B0502040204020203" pitchFamily="34" charset="0"/>
              <a:cs typeface="Segoe UI" panose="020B0502040204020203" pitchFamily="34" charset="0"/>
            </a:rPr>
            <a:t>CONCLUSION</a:t>
          </a:r>
          <a:endParaRPr lang="en-US" sz="2400" kern="1200" dirty="0">
            <a:latin typeface="Segoe UI" panose="020B0502040204020203" pitchFamily="34" charset="0"/>
            <a:cs typeface="Segoe UI" panose="020B0502040204020203" pitchFamily="34" charset="0"/>
          </a:endParaRPr>
        </a:p>
      </dsp:txBody>
      <dsp:txXfrm>
        <a:off x="524121" y="3701046"/>
        <a:ext cx="6876558" cy="53275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E5968A-3063-4C9E-BFC6-CAF4F5EFEDDE}">
      <dsp:nvSpPr>
        <dsp:cNvPr id="0" name=""/>
        <dsp:cNvSpPr/>
      </dsp:nvSpPr>
      <dsp:spPr>
        <a:xfrm>
          <a:off x="-6126981" y="-937410"/>
          <a:ext cx="7293488" cy="7293488"/>
        </a:xfrm>
        <a:prstGeom prst="blockArc">
          <a:avLst>
            <a:gd name="adj1" fmla="val 18900000"/>
            <a:gd name="adj2" fmla="val 2700000"/>
            <a:gd name="adj3" fmla="val 296"/>
          </a:avLst>
        </a:prstGeom>
        <a:noFill/>
        <a:ln w="15875"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970B363-A159-4114-ADF7-C13DF7AC92AA}">
      <dsp:nvSpPr>
        <dsp:cNvPr id="0" name=""/>
        <dsp:cNvSpPr/>
      </dsp:nvSpPr>
      <dsp:spPr>
        <a:xfrm>
          <a:off x="610504" y="416587"/>
          <a:ext cx="7440913" cy="833607"/>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61676" tIns="99060" rIns="99060" bIns="99060" numCol="1" spcCol="1270" anchor="ctr" anchorCtr="0">
          <a:noAutofit/>
        </a:bodyPr>
        <a:lstStyle/>
        <a:p>
          <a:pPr lvl="0" algn="l" defTabSz="1733550">
            <a:lnSpc>
              <a:spcPct val="90000"/>
            </a:lnSpc>
            <a:spcBef>
              <a:spcPct val="0"/>
            </a:spcBef>
            <a:spcAft>
              <a:spcPct val="35000"/>
            </a:spcAft>
          </a:pPr>
          <a:r>
            <a:rPr lang="en-US" sz="3900" kern="1200" dirty="0" smtClean="0">
              <a:latin typeface="Segoe UI" panose="020B0502040204020203" pitchFamily="34" charset="0"/>
              <a:cs typeface="Segoe UI" panose="020B0502040204020203" pitchFamily="34" charset="0"/>
            </a:rPr>
            <a:t>Create campaigns</a:t>
          </a:r>
          <a:endParaRPr lang="en-US" sz="3900" kern="1200" dirty="0">
            <a:latin typeface="Segoe UI" panose="020B0502040204020203" pitchFamily="34" charset="0"/>
            <a:cs typeface="Segoe UI" panose="020B0502040204020203" pitchFamily="34" charset="0"/>
          </a:endParaRPr>
        </a:p>
      </dsp:txBody>
      <dsp:txXfrm>
        <a:off x="610504" y="416587"/>
        <a:ext cx="7440913" cy="833607"/>
      </dsp:txXfrm>
    </dsp:sp>
    <dsp:sp modelId="{85D10109-6F3A-4E16-BBBD-EC6E242E3ABE}">
      <dsp:nvSpPr>
        <dsp:cNvPr id="0" name=""/>
        <dsp:cNvSpPr/>
      </dsp:nvSpPr>
      <dsp:spPr>
        <a:xfrm>
          <a:off x="89500" y="312386"/>
          <a:ext cx="1042009" cy="1042009"/>
        </a:xfrm>
        <a:prstGeom prst="ellipse">
          <a:avLst/>
        </a:prstGeom>
        <a:solidFill>
          <a:schemeClr val="lt1">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2388136-9DC4-4779-987B-153AAE8F0DFA}">
      <dsp:nvSpPr>
        <dsp:cNvPr id="0" name=""/>
        <dsp:cNvSpPr/>
      </dsp:nvSpPr>
      <dsp:spPr>
        <a:xfrm>
          <a:off x="1088431" y="1667215"/>
          <a:ext cx="6962986" cy="833607"/>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61676" tIns="99060" rIns="99060" bIns="99060" numCol="1" spcCol="1270" anchor="ctr" anchorCtr="0">
          <a:noAutofit/>
        </a:bodyPr>
        <a:lstStyle/>
        <a:p>
          <a:pPr lvl="0" algn="l" defTabSz="1733550">
            <a:lnSpc>
              <a:spcPct val="90000"/>
            </a:lnSpc>
            <a:spcBef>
              <a:spcPct val="0"/>
            </a:spcBef>
            <a:spcAft>
              <a:spcPct val="35000"/>
            </a:spcAft>
          </a:pPr>
          <a:r>
            <a:rPr lang="en-US" sz="3900" kern="1200" dirty="0" smtClean="0">
              <a:latin typeface="Segoe UI" panose="020B0502040204020203" pitchFamily="34" charset="0"/>
              <a:cs typeface="Segoe UI" panose="020B0502040204020203" pitchFamily="34" charset="0"/>
            </a:rPr>
            <a:t>Manage campaign, missions</a:t>
          </a:r>
          <a:endParaRPr lang="en-US" sz="3900" kern="1200" dirty="0">
            <a:latin typeface="Segoe UI" panose="020B0502040204020203" pitchFamily="34" charset="0"/>
            <a:cs typeface="Segoe UI" panose="020B0502040204020203" pitchFamily="34" charset="0"/>
          </a:endParaRPr>
        </a:p>
      </dsp:txBody>
      <dsp:txXfrm>
        <a:off x="1088431" y="1667215"/>
        <a:ext cx="6962986" cy="833607"/>
      </dsp:txXfrm>
    </dsp:sp>
    <dsp:sp modelId="{CB371DEC-5DFE-437D-B112-1C50DD6A6299}">
      <dsp:nvSpPr>
        <dsp:cNvPr id="0" name=""/>
        <dsp:cNvSpPr/>
      </dsp:nvSpPr>
      <dsp:spPr>
        <a:xfrm>
          <a:off x="567426" y="1563014"/>
          <a:ext cx="1042009" cy="1042009"/>
        </a:xfrm>
        <a:prstGeom prst="ellipse">
          <a:avLst/>
        </a:prstGeom>
        <a:solidFill>
          <a:schemeClr val="lt1">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CEAA3C8-3AC3-4935-9F40-E1F41FE53DE3}">
      <dsp:nvSpPr>
        <dsp:cNvPr id="0" name=""/>
        <dsp:cNvSpPr/>
      </dsp:nvSpPr>
      <dsp:spPr>
        <a:xfrm>
          <a:off x="1088431" y="2917843"/>
          <a:ext cx="6962986" cy="833607"/>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61676" tIns="99060" rIns="99060" bIns="99060" numCol="1" spcCol="1270" anchor="ctr" anchorCtr="0">
          <a:noAutofit/>
        </a:bodyPr>
        <a:lstStyle/>
        <a:p>
          <a:pPr lvl="0" algn="l" defTabSz="1733550">
            <a:lnSpc>
              <a:spcPct val="90000"/>
            </a:lnSpc>
            <a:spcBef>
              <a:spcPct val="0"/>
            </a:spcBef>
            <a:spcAft>
              <a:spcPct val="35000"/>
            </a:spcAft>
          </a:pPr>
          <a:r>
            <a:rPr lang="en-US" sz="3900" kern="1200" dirty="0" smtClean="0">
              <a:latin typeface="Segoe UI" panose="020B0502040204020203" pitchFamily="34" charset="0"/>
              <a:cs typeface="Segoe UI" panose="020B0502040204020203" pitchFamily="34" charset="0"/>
            </a:rPr>
            <a:t>View details, do statistic</a:t>
          </a:r>
          <a:endParaRPr lang="en-US" sz="3900" kern="1200" dirty="0">
            <a:latin typeface="Segoe UI" panose="020B0502040204020203" pitchFamily="34" charset="0"/>
            <a:cs typeface="Segoe UI" panose="020B0502040204020203" pitchFamily="34" charset="0"/>
          </a:endParaRPr>
        </a:p>
      </dsp:txBody>
      <dsp:txXfrm>
        <a:off x="1088431" y="2917843"/>
        <a:ext cx="6962986" cy="833607"/>
      </dsp:txXfrm>
    </dsp:sp>
    <dsp:sp modelId="{BE100A4A-B33F-4FAB-8842-89BBD827092B}">
      <dsp:nvSpPr>
        <dsp:cNvPr id="0" name=""/>
        <dsp:cNvSpPr/>
      </dsp:nvSpPr>
      <dsp:spPr>
        <a:xfrm>
          <a:off x="567426" y="2813642"/>
          <a:ext cx="1042009" cy="1042009"/>
        </a:xfrm>
        <a:prstGeom prst="ellipse">
          <a:avLst/>
        </a:prstGeom>
        <a:solidFill>
          <a:schemeClr val="lt1">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54EB34C-5F29-4B12-83C4-CAE2F4F60A0C}">
      <dsp:nvSpPr>
        <dsp:cNvPr id="0" name=""/>
        <dsp:cNvSpPr/>
      </dsp:nvSpPr>
      <dsp:spPr>
        <a:xfrm>
          <a:off x="610504" y="4168472"/>
          <a:ext cx="7440913" cy="833607"/>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61676" tIns="99060" rIns="99060" bIns="99060" numCol="1" spcCol="1270" anchor="ctr" anchorCtr="0">
          <a:noAutofit/>
        </a:bodyPr>
        <a:lstStyle/>
        <a:p>
          <a:pPr lvl="0" algn="l" defTabSz="1733550">
            <a:lnSpc>
              <a:spcPct val="90000"/>
            </a:lnSpc>
            <a:spcBef>
              <a:spcPct val="0"/>
            </a:spcBef>
            <a:spcAft>
              <a:spcPct val="35000"/>
            </a:spcAft>
          </a:pPr>
          <a:r>
            <a:rPr lang="en-US" sz="3900" kern="1200" dirty="0" smtClean="0">
              <a:latin typeface="Segoe UI" panose="020B0502040204020203" pitchFamily="34" charset="0"/>
              <a:cs typeface="Segoe UI" panose="020B0502040204020203" pitchFamily="34" charset="0"/>
            </a:rPr>
            <a:t>Manage company accounts</a:t>
          </a:r>
          <a:endParaRPr lang="en-US" sz="3900" kern="1200" dirty="0">
            <a:latin typeface="Segoe UI" panose="020B0502040204020203" pitchFamily="34" charset="0"/>
            <a:cs typeface="Segoe UI" panose="020B0502040204020203" pitchFamily="34" charset="0"/>
          </a:endParaRPr>
        </a:p>
      </dsp:txBody>
      <dsp:txXfrm>
        <a:off x="610504" y="4168472"/>
        <a:ext cx="7440913" cy="833607"/>
      </dsp:txXfrm>
    </dsp:sp>
    <dsp:sp modelId="{868E2A73-04F6-4D74-B910-C95EE7887F7A}">
      <dsp:nvSpPr>
        <dsp:cNvPr id="0" name=""/>
        <dsp:cNvSpPr/>
      </dsp:nvSpPr>
      <dsp:spPr>
        <a:xfrm>
          <a:off x="89500" y="4064271"/>
          <a:ext cx="1042009" cy="1042009"/>
        </a:xfrm>
        <a:prstGeom prst="ellipse">
          <a:avLst/>
        </a:prstGeom>
        <a:solidFill>
          <a:schemeClr val="lt1">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E5968A-3063-4C9E-BFC6-CAF4F5EFEDDE}">
      <dsp:nvSpPr>
        <dsp:cNvPr id="0" name=""/>
        <dsp:cNvSpPr/>
      </dsp:nvSpPr>
      <dsp:spPr>
        <a:xfrm>
          <a:off x="-6078982" y="-937410"/>
          <a:ext cx="7293488" cy="7293488"/>
        </a:xfrm>
        <a:prstGeom prst="blockArc">
          <a:avLst>
            <a:gd name="adj1" fmla="val 18900000"/>
            <a:gd name="adj2" fmla="val 2700000"/>
            <a:gd name="adj3" fmla="val 296"/>
          </a:avLst>
        </a:prstGeom>
        <a:noFill/>
        <a:ln w="15875"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970B363-A159-4114-ADF7-C13DF7AC92AA}">
      <dsp:nvSpPr>
        <dsp:cNvPr id="0" name=""/>
        <dsp:cNvSpPr/>
      </dsp:nvSpPr>
      <dsp:spPr>
        <a:xfrm>
          <a:off x="996086" y="774110"/>
          <a:ext cx="7103330" cy="1548004"/>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28729" tIns="109220" rIns="109220" bIns="109220" numCol="1" spcCol="1270" anchor="ctr" anchorCtr="0">
          <a:noAutofit/>
        </a:bodyPr>
        <a:lstStyle/>
        <a:p>
          <a:pPr lvl="0" algn="l" defTabSz="1911350">
            <a:lnSpc>
              <a:spcPct val="90000"/>
            </a:lnSpc>
            <a:spcBef>
              <a:spcPct val="0"/>
            </a:spcBef>
            <a:spcAft>
              <a:spcPct val="35000"/>
            </a:spcAft>
          </a:pPr>
          <a:r>
            <a:rPr lang="en-US" sz="4300" kern="1200" dirty="0" smtClean="0">
              <a:latin typeface="Segoe UI" panose="020B0502040204020203" pitchFamily="34" charset="0"/>
              <a:cs typeface="Segoe UI" panose="020B0502040204020203" pitchFamily="34" charset="0"/>
            </a:rPr>
            <a:t>Edit information of campaigns</a:t>
          </a:r>
          <a:endParaRPr lang="en-US" sz="4300" kern="1200" dirty="0">
            <a:latin typeface="Segoe UI" panose="020B0502040204020203" pitchFamily="34" charset="0"/>
            <a:cs typeface="Segoe UI" panose="020B0502040204020203" pitchFamily="34" charset="0"/>
          </a:endParaRPr>
        </a:p>
      </dsp:txBody>
      <dsp:txXfrm>
        <a:off x="996086" y="774110"/>
        <a:ext cx="7103330" cy="1548004"/>
      </dsp:txXfrm>
    </dsp:sp>
    <dsp:sp modelId="{85D10109-6F3A-4E16-BBBD-EC6E242E3ABE}">
      <dsp:nvSpPr>
        <dsp:cNvPr id="0" name=""/>
        <dsp:cNvSpPr/>
      </dsp:nvSpPr>
      <dsp:spPr>
        <a:xfrm>
          <a:off x="28583" y="580610"/>
          <a:ext cx="1935005" cy="1935005"/>
        </a:xfrm>
        <a:prstGeom prst="ellipse">
          <a:avLst/>
        </a:prstGeom>
        <a:solidFill>
          <a:schemeClr val="lt1">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090C151-9D29-4B27-9D3E-2D47BB0E1FBD}">
      <dsp:nvSpPr>
        <dsp:cNvPr id="0" name=""/>
        <dsp:cNvSpPr/>
      </dsp:nvSpPr>
      <dsp:spPr>
        <a:xfrm>
          <a:off x="996086" y="3096551"/>
          <a:ext cx="7103330" cy="1548004"/>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28729" tIns="109220" rIns="109220" bIns="109220" numCol="1" spcCol="1270" anchor="ctr" anchorCtr="0">
          <a:noAutofit/>
        </a:bodyPr>
        <a:lstStyle/>
        <a:p>
          <a:pPr lvl="0" algn="l" defTabSz="1911350">
            <a:lnSpc>
              <a:spcPct val="90000"/>
            </a:lnSpc>
            <a:spcBef>
              <a:spcPct val="0"/>
            </a:spcBef>
            <a:spcAft>
              <a:spcPct val="35000"/>
            </a:spcAft>
          </a:pPr>
          <a:r>
            <a:rPr lang="en-US" sz="4300" kern="1200" dirty="0" smtClean="0">
              <a:latin typeface="Segoe UI" panose="020B0502040204020203" pitchFamily="34" charset="0"/>
              <a:cs typeface="Segoe UI" panose="020B0502040204020203" pitchFamily="34" charset="0"/>
            </a:rPr>
            <a:t>Edit information of missions</a:t>
          </a:r>
          <a:endParaRPr lang="en-US" sz="4300" kern="1200" dirty="0">
            <a:latin typeface="Segoe UI" panose="020B0502040204020203" pitchFamily="34" charset="0"/>
            <a:cs typeface="Segoe UI" panose="020B0502040204020203" pitchFamily="34" charset="0"/>
          </a:endParaRPr>
        </a:p>
      </dsp:txBody>
      <dsp:txXfrm>
        <a:off x="996086" y="3096551"/>
        <a:ext cx="7103330" cy="1548004"/>
      </dsp:txXfrm>
    </dsp:sp>
    <dsp:sp modelId="{14A6DEDC-F246-4B34-A918-F64A01E8876F}">
      <dsp:nvSpPr>
        <dsp:cNvPr id="0" name=""/>
        <dsp:cNvSpPr/>
      </dsp:nvSpPr>
      <dsp:spPr>
        <a:xfrm>
          <a:off x="28583" y="2903050"/>
          <a:ext cx="1935005" cy="1935005"/>
        </a:xfrm>
        <a:prstGeom prst="ellipse">
          <a:avLst/>
        </a:prstGeom>
        <a:solidFill>
          <a:schemeClr val="lt1">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diagrams.loki3.com/BracketList+Icon">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diagrams.loki3.com/VaryingWidthList#1">
  <dgm:title val="Varying Width List"/>
  <dgm:desc val="Use for emphasizing items of different weights.  Good for large amounts of Level 1 text.  The width of each shape is independently determined based on its text."/>
  <dgm:catLst>
    <dgm:cat type="list" pri="4160"/>
    <dgm:cat type="officeonline" pri="5000"/>
  </dgm:catLst>
  <dgm:sampData useDef="1">
    <dgm:dataModel>
      <dgm:ptLst/>
      <dgm:bg/>
      <dgm:whole/>
    </dgm:dataModel>
  </dgm:sampData>
  <dgm:styleData useDef="1">
    <dgm:dataModel>
      <dgm:ptLst/>
      <dgm:bg/>
      <dgm:whole/>
    </dgm:dataModel>
  </dgm:styleData>
  <dgm:clrData useDef="1">
    <dgm:dataModel>
      <dgm:ptLst/>
      <dgm:bg/>
      <dgm:whole/>
    </dgm:dataModel>
  </dgm:clrData>
  <dgm:layoutNode name="Name0">
    <dgm:varLst>
      <dgm:resizeHandles/>
    </dgm:varLst>
    <dgm:alg type="lin">
      <dgm:param type="linDir" val="fromT"/>
    </dgm:alg>
    <dgm:shape xmlns:r="http://schemas.openxmlformats.org/officeDocument/2006/relationships" r:blip="">
      <dgm:adjLst/>
    </dgm:shape>
    <dgm:presOf/>
    <dgm:constrLst>
      <dgm:constr type="w" for="ch" forName="text" val="20"/>
      <dgm:constr type="h" for="ch" forName="text" refType="h"/>
      <dgm:constr type="primFontSz" for="ch" forName="text" op="equ" val="65"/>
      <dgm:constr type="h" for="ch" forName="space" refType="h" fact="0.05"/>
    </dgm:constrLst>
    <dgm:forEach name="Name1" axis="ch" ptType="node">
      <dgm:layoutNode name="text" styleLbl="node1">
        <dgm:varLst>
          <dgm:bulletEnabled val="1"/>
        </dgm:varLst>
        <dgm:alg type="tx"/>
        <dgm:shape xmlns:r="http://schemas.openxmlformats.org/officeDocument/2006/relationships" type="rect" r:blip="">
          <dgm:adjLst/>
        </dgm:shape>
        <dgm:presOf axis="desOrSelf" ptType="node"/>
        <dgm:constrLst>
          <dgm:constr type="tMarg" refType="primFontSz" fact="0.2"/>
          <dgm:constr type="bMarg" refType="primFontSz" fact="0.2"/>
          <dgm:constr type="lMarg" refType="primFontSz" fact="0.2"/>
          <dgm:constr type="rMarg" refType="primFontSz" fact="0.2"/>
        </dgm:constrLst>
        <dgm:ruleLst>
          <dgm:rule type="w" val="INF" fact="NaN" max="NaN"/>
          <dgm:rule type="primFontSz" val="5" fact="NaN" max="NaN"/>
        </dgm:ruleLst>
      </dgm:layoutNode>
      <dgm:choose name="Name2">
        <dgm:if name="Name3" axis="par ch" ptType="doc node" func="cnt" op="gte" val="2">
          <dgm:forEach name="Name4" axis="followSib" ptType="sibTrans" cnt="1">
            <dgm:layoutNode name="space">
              <dgm:alg type="sp"/>
              <dgm:shape xmlns:r="http://schemas.openxmlformats.org/officeDocument/2006/relationships" r:blip="">
                <dgm:adjLst/>
              </dgm:shape>
              <dgm:presOf/>
            </dgm:layoutNode>
          </dgm:forEach>
        </dgm:if>
        <dgm:else name="Name5"/>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4.xml><?xml version="1.0" encoding="utf-8"?>
<dgm:layoutDef xmlns:dgm="http://schemas.openxmlformats.org/drawingml/2006/diagram" xmlns:a="http://schemas.openxmlformats.org/drawingml/2006/main" uniqueId="urn:diagrams.loki3.com/BracketList+Icon">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equation2">
  <dgm:title val=""/>
  <dgm:desc val=""/>
  <dgm:catLst>
    <dgm:cat type="relationship" pri="18000"/>
    <dgm:cat type="process" pri="2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linDir" val="fromL"/>
          <dgm:param type="fallback" val="2D"/>
        </dgm:alg>
      </dgm:if>
      <dgm:else name="Name3">
        <dgm:alg type="lin">
          <dgm:param type="linDir" val="fromR"/>
          <dgm:param type="fallback" val="2D"/>
        </dgm:alg>
      </dgm:else>
    </dgm:choose>
    <dgm:shape xmlns:r="http://schemas.openxmlformats.org/officeDocument/2006/relationships" r:blip="">
      <dgm:adjLst/>
    </dgm:shape>
    <dgm:presOf/>
    <dgm:choose name="Name4">
      <dgm:if name="Name5" axis="ch" ptType="node" func="cnt" op="gte" val="3">
        <dgm:constrLst>
          <dgm:constr type="h" for="des" forName="node" refType="w" fact="0.5"/>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ch" forName="lastNode" op="equ" val="65"/>
          <dgm:constr type="primFontSz" for="des" forName="node" op="equ" val="65"/>
          <dgm:constr type="primFontSz" for="des" forName="sibTrans" val="55"/>
          <dgm:constr type="primFontSz" for="des" forName="sibTrans" refType="primFontSz" refFor="des" refForName="node" op="lte" fact="0.8"/>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if>
      <dgm:else name="Name6">
        <dgm:constrLst>
          <dgm:constr type="h" for="des" forName="node" refType="w"/>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des" forName="node" val="65"/>
          <dgm:constr type="primFontSz" for="ch" forName="lastNode" refType="primFontSz" refFor="des" refForName="node" op="equ"/>
          <dgm:constr type="primFontSz" for="des" forName="sibTrans" val="55"/>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else>
    </dgm:choose>
    <dgm:ruleLst/>
    <dgm:choose name="Name7">
      <dgm:if name="Name8" axis="ch" ptType="node" func="cnt" op="gte" val="1">
        <dgm:layoutNode name="vNodes">
          <dgm:alg type="lin">
            <dgm:param type="linDir" val="fromT"/>
            <dgm:param type="fallback" val="2D"/>
          </dgm:alg>
          <dgm:shape xmlns:r="http://schemas.openxmlformats.org/officeDocument/2006/relationships" r:blip="">
            <dgm:adjLst/>
          </dgm:shape>
          <dgm:presOf/>
          <dgm:constrLst/>
          <dgm:ruleLst/>
          <dgm:forEach name="Name9" axis="ch" ptType="node">
            <dgm:choose name="Name10">
              <dgm:if name="Name11" axis="self" func="revPos" op="neq" val="1">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choose name="Name12">
                  <dgm:if name="Name13" axis="self" ptType="node" func="revPos" op="gt" val="2">
                    <dgm:forEach name="sibTransForEach" axis="followSib" ptType="sibTrans" cnt="1">
                      <dgm:layoutNode name="spacerT">
                        <dgm:alg type="sp"/>
                        <dgm:shape xmlns:r="http://schemas.openxmlformats.org/officeDocument/2006/relationships" r:blip="">
                          <dgm:adjLst/>
                        </dgm:shape>
                        <dgm:presOf axis="self"/>
                        <dgm:constrLst/>
                        <dgm:ruleLst/>
                      </dgm:layoutNode>
                      <dgm:layoutNode name="sibTrans">
                        <dgm:alg type="tx"/>
                        <dgm:shape xmlns:r="http://schemas.openxmlformats.org/officeDocument/2006/relationships" type="mathPlus" r:blip="">
                          <dgm:adjLst/>
                        </dgm:shape>
                        <dgm:presOf axis="self"/>
                        <dgm:constrLst>
                          <dgm:constr type="h" refType="w"/>
                          <dgm:constr type="lMarg"/>
                          <dgm:constr type="rMarg"/>
                          <dgm:constr type="tMarg"/>
                          <dgm:constr type="bMarg"/>
                        </dgm:constrLst>
                        <dgm:ruleLst>
                          <dgm:rule type="primFontSz" val="5" fact="NaN" max="NaN"/>
                        </dgm:ruleLst>
                      </dgm:layoutNode>
                      <dgm:layoutNode name="spacerB">
                        <dgm:alg type="sp"/>
                        <dgm:shape xmlns:r="http://schemas.openxmlformats.org/officeDocument/2006/relationships" r:blip="">
                          <dgm:adjLst/>
                        </dgm:shape>
                        <dgm:presOf axis="self"/>
                        <dgm:constrLst/>
                        <dgm:ruleLst/>
                      </dgm:layoutNode>
                    </dgm:forEach>
                  </dgm:if>
                  <dgm:else name="Name14"/>
                </dgm:choose>
              </dgm:if>
              <dgm:else name="Name15"/>
            </dgm:choose>
          </dgm:forEach>
        </dgm:layoutNode>
        <dgm:choose name="Name16">
          <dgm:if name="Name17" axis="ch" ptType="node" func="cnt" op="gt" val="1">
            <dgm:layoutNode name="sibTransLast">
              <dgm:alg type="conn">
                <dgm:param type="begPts" val="auto"/>
                <dgm:param type="endPts" val="auto"/>
                <dgm:param type="srcNode" val="vNodes"/>
                <dgm:param type="dstNode" val="lastNode"/>
              </dgm:alg>
              <dgm:shape xmlns:r="http://schemas.openxmlformats.org/officeDocument/2006/relationships" type="conn" r:blip="">
                <dgm:adjLst/>
              </dgm:shape>
              <dgm:presOf axis="ch" ptType="sibTrans" st="-1" cnt="1"/>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ch desOrSelf" ptType="sibTrans sibTrans" st="-1 1" cnt="1 0"/>
                <dgm:constrLst>
                  <dgm:constr type="lMarg"/>
                  <dgm:constr type="rMarg"/>
                  <dgm:constr type="tMarg"/>
                  <dgm:constr type="bMarg"/>
                </dgm:constrLst>
                <dgm:ruleLst>
                  <dgm:rule type="primFontSz" val="5" fact="NaN" max="NaN"/>
                </dgm:ruleLst>
              </dgm:layoutNode>
            </dgm:layoutNode>
          </dgm:if>
          <dgm:else name="Name18"/>
        </dgm:choose>
        <dgm:layoutNode name="lastNode">
          <dgm:varLst>
            <dgm:bulletEnabled val="1"/>
          </dgm:varLst>
          <dgm:alg type="tx">
            <dgm:param type="txAnchorVertCh" val="mid"/>
          </dgm:alg>
          <dgm:shape xmlns:r="http://schemas.openxmlformats.org/officeDocument/2006/relationships" type="ellipse" r:blip="">
            <dgm:adjLst/>
          </dgm:shape>
          <dgm:presOf axis="ch desOrSelf" ptType="node node" st="-1 1" cnt="1 0"/>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19"/>
    </dgm:choose>
  </dgm:layoutNode>
</dgm:layoutDef>
</file>

<file path=ppt/diagrams/layout6.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9.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3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3.emf"/></Relationships>
</file>

<file path=ppt/media/image1.jpeg>
</file>

<file path=ppt/media/image10.jpeg>
</file>

<file path=ppt/media/image11.jpeg>
</file>

<file path=ppt/media/image12.png>
</file>

<file path=ppt/media/image13.jpeg>
</file>

<file path=ppt/media/image14.jpeg>
</file>

<file path=ppt/media/image15.png>
</file>

<file path=ppt/media/image16.jpeg>
</file>

<file path=ppt/media/image17.png>
</file>

<file path=ppt/media/image18.jpeg>
</file>

<file path=ppt/media/image19.jpeg>
</file>

<file path=ppt/media/image2.png>
</file>

<file path=ppt/media/image20.png>
</file>

<file path=ppt/media/image21.png>
</file>

<file path=ppt/media/image22.jpeg>
</file>

<file path=ppt/media/image23.jpeg>
</file>

<file path=ppt/media/image24.png>
</file>

<file path=ppt/media/image25.png>
</file>

<file path=ppt/media/image26.jpeg>
</file>

<file path=ppt/media/image27.png>
</file>

<file path=ppt/media/image28.png>
</file>

<file path=ppt/media/image29.png>
</file>

<file path=ppt/media/image3.jpeg>
</file>

<file path=ppt/media/image30.png>
</file>

<file path=ppt/media/image31.png>
</file>

<file path=ppt/media/image34.jpeg>
</file>

<file path=ppt/media/image35.jpeg>
</file>

<file path=ppt/media/image4.png>
</file>

<file path=ppt/media/image5.jpeg>
</file>

<file path=ppt/media/image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5D57A6-B9D2-49D7-814D-4A838411292D}" type="datetimeFigureOut">
              <a:rPr lang="en-US" smtClean="0"/>
              <a:t>1/5/2016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4B0509-5837-4A57-84EE-54C59CFB2958}" type="slidenum">
              <a:rPr lang="en-US" smtClean="0"/>
              <a:t>‹#›</a:t>
            </a:fld>
            <a:endParaRPr lang="en-US"/>
          </a:p>
        </p:txBody>
      </p:sp>
    </p:spTree>
    <p:extLst>
      <p:ext uri="{BB962C8B-B14F-4D97-AF65-F5344CB8AC3E}">
        <p14:creationId xmlns:p14="http://schemas.microsoft.com/office/powerpoint/2010/main" val="13863768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84B0509-5837-4A57-84EE-54C59CFB2958}" type="slidenum">
              <a:rPr lang="en-US" smtClean="0"/>
              <a:t>1</a:t>
            </a:fld>
            <a:endParaRPr lang="en-US"/>
          </a:p>
        </p:txBody>
      </p:sp>
    </p:spTree>
    <p:extLst>
      <p:ext uri="{BB962C8B-B14F-4D97-AF65-F5344CB8AC3E}">
        <p14:creationId xmlns:p14="http://schemas.microsoft.com/office/powerpoint/2010/main" val="8049140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Định</a:t>
            </a:r>
            <a:r>
              <a:rPr lang="en-US" baseline="0" smtClean="0"/>
              <a:t> nghĩa AR</a:t>
            </a:r>
          </a:p>
          <a:p>
            <a:pPr marL="0" marR="0" indent="0" algn="l" defTabSz="914400" rtl="0" eaLnBrk="1" fontAlgn="auto" latinLnBrk="0" hangingPunct="1">
              <a:lnSpc>
                <a:spcPct val="100000"/>
              </a:lnSpc>
              <a:spcBef>
                <a:spcPts val="0"/>
              </a:spcBef>
              <a:spcAft>
                <a:spcPts val="0"/>
              </a:spcAft>
              <a:buClrTx/>
              <a:buSzTx/>
              <a:buFontTx/>
              <a:buNone/>
              <a:tabLst/>
              <a:defRPr/>
            </a:pPr>
            <a:r>
              <a:rPr lang="fr-FR" smtClean="0">
                <a:latin typeface="Times New Roman" panose="02020603050405020304" pitchFamily="18" charset="0"/>
                <a:cs typeface="Times New Roman" panose="02020603050405020304" pitchFamily="18" charset="0"/>
              </a:rPr>
              <a:t>Augmented Reality (AR – thực tại tăng cường) là một biến thể của Virtual Environments (VE - môi trường ảo), hoặc thường được gọi là thực tế ảo. VE là công nghệ đưa người sử dụng vào một môi trường tổng hợp. Trong khi sử dụng công nghệ này người sử dụng không thể nhìn thấy những thứ khác ở thế giới thật xung quanh. Ngược lại, AR cho phép người dùng nhìn thấy thế giới thực, cùng với các thế giới ảo; các đối tượng được chồng lên hoặc được kết hợp với thế giới thực. Vì vậy, AR sẽ bổ sung thực tế, chứ không phải là hoàn toàn thay thế. </a:t>
            </a:r>
            <a:endParaRPr lang="en-US" smtClean="0">
              <a:latin typeface="Times New Roman" panose="02020603050405020304" pitchFamily="18" charset="0"/>
              <a:cs typeface="Times New Roman" panose="02020603050405020304" pitchFamily="18" charset="0"/>
            </a:endParaRPr>
          </a:p>
          <a:p>
            <a:endParaRPr lang="en-US" baseline="0" smtClean="0"/>
          </a:p>
          <a:p>
            <a:r>
              <a:rPr lang="en-US" baseline="0" smtClean="0"/>
              <a:t>Dẫn nhập vào phần Vuforia sẽ trình bày </a:t>
            </a:r>
            <a:endParaRPr lang="en-US"/>
          </a:p>
        </p:txBody>
      </p:sp>
      <p:sp>
        <p:nvSpPr>
          <p:cNvPr id="4" name="Slide Number Placeholder 3"/>
          <p:cNvSpPr>
            <a:spLocks noGrp="1"/>
          </p:cNvSpPr>
          <p:nvPr>
            <p:ph type="sldNum" sz="quarter" idx="10"/>
          </p:nvPr>
        </p:nvSpPr>
        <p:spPr/>
        <p:txBody>
          <a:bodyPr/>
          <a:lstStyle/>
          <a:p>
            <a:fld id="{684B0509-5837-4A57-84EE-54C59CFB2958}" type="slidenum">
              <a:rPr lang="en-US" smtClean="0"/>
              <a:t>11</a:t>
            </a:fld>
            <a:endParaRPr lang="en-US"/>
          </a:p>
        </p:txBody>
      </p:sp>
    </p:spTree>
    <p:extLst>
      <p:ext uri="{BB962C8B-B14F-4D97-AF65-F5344CB8AC3E}">
        <p14:creationId xmlns:p14="http://schemas.microsoft.com/office/powerpoint/2010/main" val="39861313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84B0509-5837-4A57-84EE-54C59CFB2958}" type="slidenum">
              <a:rPr lang="en-US" smtClean="0"/>
              <a:t>13</a:t>
            </a:fld>
            <a:endParaRPr lang="en-US"/>
          </a:p>
        </p:txBody>
      </p:sp>
    </p:spTree>
    <p:extLst>
      <p:ext uri="{BB962C8B-B14F-4D97-AF65-F5344CB8AC3E}">
        <p14:creationId xmlns:p14="http://schemas.microsoft.com/office/powerpoint/2010/main" val="40961382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84B0509-5837-4A57-84EE-54C59CFB2958}" type="slidenum">
              <a:rPr lang="en-US" smtClean="0"/>
              <a:t>14</a:t>
            </a:fld>
            <a:endParaRPr lang="en-US"/>
          </a:p>
        </p:txBody>
      </p:sp>
    </p:spTree>
    <p:extLst>
      <p:ext uri="{BB962C8B-B14F-4D97-AF65-F5344CB8AC3E}">
        <p14:creationId xmlns:p14="http://schemas.microsoft.com/office/powerpoint/2010/main" val="22180989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84B0509-5837-4A57-84EE-54C59CFB2958}" type="slidenum">
              <a:rPr lang="en-US" smtClean="0"/>
              <a:t>15</a:t>
            </a:fld>
            <a:endParaRPr lang="en-US"/>
          </a:p>
        </p:txBody>
      </p:sp>
    </p:spTree>
    <p:extLst>
      <p:ext uri="{BB962C8B-B14F-4D97-AF65-F5344CB8AC3E}">
        <p14:creationId xmlns:p14="http://schemas.microsoft.com/office/powerpoint/2010/main" val="32883545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84B0509-5837-4A57-84EE-54C59CFB2958}" type="slidenum">
              <a:rPr lang="en-US" smtClean="0"/>
              <a:t>18</a:t>
            </a:fld>
            <a:endParaRPr lang="en-US"/>
          </a:p>
        </p:txBody>
      </p:sp>
    </p:spTree>
    <p:extLst>
      <p:ext uri="{BB962C8B-B14F-4D97-AF65-F5344CB8AC3E}">
        <p14:creationId xmlns:p14="http://schemas.microsoft.com/office/powerpoint/2010/main" val="40093427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84B0509-5837-4A57-84EE-54C59CFB2958}" type="slidenum">
              <a:rPr lang="en-US" smtClean="0"/>
              <a:t>19</a:t>
            </a:fld>
            <a:endParaRPr lang="en-US"/>
          </a:p>
        </p:txBody>
      </p:sp>
    </p:spTree>
    <p:extLst>
      <p:ext uri="{BB962C8B-B14F-4D97-AF65-F5344CB8AC3E}">
        <p14:creationId xmlns:p14="http://schemas.microsoft.com/office/powerpoint/2010/main" val="28550072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84B0509-5837-4A57-84EE-54C59CFB2958}" type="slidenum">
              <a:rPr lang="en-US" smtClean="0"/>
              <a:t>21</a:t>
            </a:fld>
            <a:endParaRPr lang="en-US"/>
          </a:p>
        </p:txBody>
      </p:sp>
    </p:spTree>
    <p:extLst>
      <p:ext uri="{BB962C8B-B14F-4D97-AF65-F5344CB8AC3E}">
        <p14:creationId xmlns:p14="http://schemas.microsoft.com/office/powerpoint/2010/main" val="25921873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84B0509-5837-4A57-84EE-54C59CFB2958}" type="slidenum">
              <a:rPr lang="en-US" smtClean="0"/>
              <a:t>22</a:t>
            </a:fld>
            <a:endParaRPr lang="en-US"/>
          </a:p>
        </p:txBody>
      </p:sp>
    </p:spTree>
    <p:extLst>
      <p:ext uri="{BB962C8B-B14F-4D97-AF65-F5344CB8AC3E}">
        <p14:creationId xmlns:p14="http://schemas.microsoft.com/office/powerpoint/2010/main" val="30504247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mtClean="0"/>
              <a:t>Theo thống</a:t>
            </a:r>
            <a:r>
              <a:rPr lang="en-US" baseline="0" smtClean="0"/>
              <a:t> kê của một trang web về thực tại tăng cường vuforia là frameword có cộng đồng sử dụng đông nhất trong top 5 frameword </a:t>
            </a:r>
            <a:endParaRPr lang="en-US" smtClean="0"/>
          </a:p>
          <a:p>
            <a:endParaRPr lang="en-US" sz="1200" kern="1200" smtClean="0">
              <a:solidFill>
                <a:schemeClr val="tx1"/>
              </a:solidFill>
              <a:effectLst/>
              <a:latin typeface="+mn-lt"/>
              <a:ea typeface="+mn-ea"/>
              <a:cs typeface="+mn-cs"/>
            </a:endParaRPr>
          </a:p>
          <a:p>
            <a:r>
              <a:rPr lang="en-US" sz="1200" kern="1200" smtClean="0">
                <a:solidFill>
                  <a:schemeClr val="tx1"/>
                </a:solidFill>
                <a:effectLst/>
                <a:latin typeface="+mn-lt"/>
                <a:ea typeface="+mn-ea"/>
                <a:cs typeface="+mn-cs"/>
              </a:rPr>
              <a:t>Nguồn: http://augmentedrealitynews.org/ar-sdk/top-5-augmented-reality-sdks/</a:t>
            </a:r>
            <a:endParaRPr lang="en-US"/>
          </a:p>
        </p:txBody>
      </p:sp>
      <p:sp>
        <p:nvSpPr>
          <p:cNvPr id="4" name="Slide Number Placeholder 3"/>
          <p:cNvSpPr>
            <a:spLocks noGrp="1"/>
          </p:cNvSpPr>
          <p:nvPr>
            <p:ph type="sldNum" sz="quarter" idx="10"/>
          </p:nvPr>
        </p:nvSpPr>
        <p:spPr/>
        <p:txBody>
          <a:bodyPr/>
          <a:lstStyle/>
          <a:p>
            <a:fld id="{684B0509-5837-4A57-84EE-54C59CFB2958}" type="slidenum">
              <a:rPr lang="en-US" smtClean="0"/>
              <a:t>23</a:t>
            </a:fld>
            <a:endParaRPr lang="en-US"/>
          </a:p>
        </p:txBody>
      </p:sp>
    </p:spTree>
    <p:extLst>
      <p:ext uri="{BB962C8B-B14F-4D97-AF65-F5344CB8AC3E}">
        <p14:creationId xmlns:p14="http://schemas.microsoft.com/office/powerpoint/2010/main" val="6340541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Nhóm</a:t>
            </a:r>
            <a:r>
              <a:rPr lang="en-US" baseline="0" smtClean="0"/>
              <a:t> chỉ tập trung sử dụng thực tại tang cường để cung cấp một trải nghiệm mới cho người dùng trong việc tiếp nhận thông tin quảng cáo. Do đó bọn em chỉ sử dụng vuforia để nhận dạng hình ảnh còn việc trình diễn và quản lý thông tin tang cường nhóm tự xây dựng một module quản lý riêng </a:t>
            </a:r>
            <a:endParaRPr lang="en-US"/>
          </a:p>
        </p:txBody>
      </p:sp>
      <p:sp>
        <p:nvSpPr>
          <p:cNvPr id="4" name="Slide Number Placeholder 3"/>
          <p:cNvSpPr>
            <a:spLocks noGrp="1"/>
          </p:cNvSpPr>
          <p:nvPr>
            <p:ph type="sldNum" sz="quarter" idx="10"/>
          </p:nvPr>
        </p:nvSpPr>
        <p:spPr/>
        <p:txBody>
          <a:bodyPr/>
          <a:lstStyle/>
          <a:p>
            <a:fld id="{684B0509-5837-4A57-84EE-54C59CFB2958}" type="slidenum">
              <a:rPr lang="en-US" smtClean="0"/>
              <a:t>25</a:t>
            </a:fld>
            <a:endParaRPr lang="en-US"/>
          </a:p>
        </p:txBody>
      </p:sp>
    </p:spTree>
    <p:extLst>
      <p:ext uri="{BB962C8B-B14F-4D97-AF65-F5344CB8AC3E}">
        <p14:creationId xmlns:p14="http://schemas.microsoft.com/office/powerpoint/2010/main" val="33818773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84B0509-5837-4A57-84EE-54C59CFB2958}" type="slidenum">
              <a:rPr lang="en-US" smtClean="0"/>
              <a:t>2</a:t>
            </a:fld>
            <a:endParaRPr lang="en-US"/>
          </a:p>
        </p:txBody>
      </p:sp>
    </p:spTree>
    <p:extLst>
      <p:ext uri="{BB962C8B-B14F-4D97-AF65-F5344CB8AC3E}">
        <p14:creationId xmlns:p14="http://schemas.microsoft.com/office/powerpoint/2010/main" val="24835339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Nhóm</a:t>
            </a:r>
            <a:r>
              <a:rPr lang="en-US" baseline="0" smtClean="0"/>
              <a:t> đã cùng với các nhóm khác có sử dụng thực tại tang cường thiết kế một cấu trúc xml riêng để lưu trữ và trình diễn các thông tin AR</a:t>
            </a:r>
          </a:p>
          <a:p>
            <a:endParaRPr lang="en-US" baseline="0" smtClean="0"/>
          </a:p>
          <a:p>
            <a:r>
              <a:rPr lang="en-US" baseline="0" smtClean="0"/>
              <a:t>Các thông tin được chia ra thành từng nhóm riêng biệt được kế thừa từ các tài nguyên chung. Các tài nguyên này có thể dễ dàng thay thế và thêm mới.</a:t>
            </a:r>
          </a:p>
          <a:p>
            <a:endParaRPr lang="en-US" baseline="0" smtClean="0"/>
          </a:p>
          <a:p>
            <a:r>
              <a:rPr lang="en-US" baseline="0" smtClean="0"/>
              <a:t>Module gồm 2 phần chính.</a:t>
            </a:r>
          </a:p>
          <a:p>
            <a:endParaRPr lang="en-US" baseline="0" smtClean="0"/>
          </a:p>
          <a:p>
            <a:r>
              <a:rPr lang="en-US" baseline="0" smtClean="0"/>
              <a:t>1 là ARResource để quản lý nội dung của các thông tin tương cường</a:t>
            </a:r>
          </a:p>
          <a:p>
            <a:r>
              <a:rPr lang="en-US" baseline="0" smtClean="0"/>
              <a:t>2 là ARPresenter để quản lý cách trình diễn các thông tin này trên thiết bị. Các thông tin này sẽ được xử lý và chuyển thành </a:t>
            </a:r>
            <a:r>
              <a:rPr lang="en-US" sz="1200" kern="1200" smtClean="0">
                <a:solidFill>
                  <a:schemeClr val="tx1"/>
                </a:solidFill>
                <a:effectLst/>
                <a:latin typeface="+mn-lt"/>
                <a:ea typeface="+mn-ea"/>
                <a:cs typeface="+mn-cs"/>
              </a:rPr>
              <a:t>các Instance để sử dụng. Các</a:t>
            </a:r>
            <a:r>
              <a:rPr lang="en-US" sz="1200" kern="1200" baseline="0" smtClean="0">
                <a:solidFill>
                  <a:schemeClr val="tx1"/>
                </a:solidFill>
                <a:effectLst/>
                <a:latin typeface="+mn-lt"/>
                <a:ea typeface="+mn-ea"/>
                <a:cs typeface="+mn-cs"/>
              </a:rPr>
              <a:t> instance này sẽ được sử lý thành các widget để dán trực tiếp lên màn hình camera thông qua lớp </a:t>
            </a:r>
            <a:r>
              <a:rPr lang="en-US" smtClean="0"/>
              <a:t>LayoutInflater</a:t>
            </a:r>
            <a:endParaRPr lang="en-US" sz="1200" kern="1200" smtClean="0">
              <a:solidFill>
                <a:schemeClr val="tx1"/>
              </a:solidFill>
              <a:effectLst/>
              <a:latin typeface="+mn-lt"/>
              <a:ea typeface="+mn-ea"/>
              <a:cs typeface="+mn-cs"/>
            </a:endParaRPr>
          </a:p>
          <a:p>
            <a:endParaRPr lang="en-US" baseline="0" smtClean="0"/>
          </a:p>
          <a:p>
            <a:endParaRPr lang="en-US" baseline="0" smtClean="0"/>
          </a:p>
          <a:p>
            <a:endParaRPr lang="en-US"/>
          </a:p>
        </p:txBody>
      </p:sp>
      <p:sp>
        <p:nvSpPr>
          <p:cNvPr id="4" name="Slide Number Placeholder 3"/>
          <p:cNvSpPr>
            <a:spLocks noGrp="1"/>
          </p:cNvSpPr>
          <p:nvPr>
            <p:ph type="sldNum" sz="quarter" idx="10"/>
          </p:nvPr>
        </p:nvSpPr>
        <p:spPr/>
        <p:txBody>
          <a:bodyPr/>
          <a:lstStyle/>
          <a:p>
            <a:fld id="{684B0509-5837-4A57-84EE-54C59CFB2958}" type="slidenum">
              <a:rPr lang="en-US" smtClean="0"/>
              <a:t>26</a:t>
            </a:fld>
            <a:endParaRPr lang="en-US"/>
          </a:p>
        </p:txBody>
      </p:sp>
    </p:spTree>
    <p:extLst>
      <p:ext uri="{BB962C8B-B14F-4D97-AF65-F5344CB8AC3E}">
        <p14:creationId xmlns:p14="http://schemas.microsoft.com/office/powerpoint/2010/main" val="29451063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Người</a:t>
            </a:r>
            <a:r>
              <a:rPr lang="en-US" baseline="0" smtClean="0"/>
              <a:t> dùng có thể tương tác với các thông tin tang cường được cung cấp bằng cách like, bình luận đồng thời chia sẻ những thông tin này lên mạng xã hội.</a:t>
            </a:r>
            <a:endParaRPr lang="en-US"/>
          </a:p>
        </p:txBody>
      </p:sp>
      <p:sp>
        <p:nvSpPr>
          <p:cNvPr id="4" name="Slide Number Placeholder 3"/>
          <p:cNvSpPr>
            <a:spLocks noGrp="1"/>
          </p:cNvSpPr>
          <p:nvPr>
            <p:ph type="sldNum" sz="quarter" idx="10"/>
          </p:nvPr>
        </p:nvSpPr>
        <p:spPr/>
        <p:txBody>
          <a:bodyPr/>
          <a:lstStyle/>
          <a:p>
            <a:fld id="{1651E420-411B-4CF7-8F1D-CABD4BD4FB3D}" type="slidenum">
              <a:rPr lang="en-US" smtClean="0"/>
              <a:t>28</a:t>
            </a:fld>
            <a:endParaRPr lang="en-US"/>
          </a:p>
        </p:txBody>
      </p:sp>
    </p:spTree>
    <p:extLst>
      <p:ext uri="{BB962C8B-B14F-4D97-AF65-F5344CB8AC3E}">
        <p14:creationId xmlns:p14="http://schemas.microsoft.com/office/powerpoint/2010/main" val="10847388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84B0509-5837-4A57-84EE-54C59CFB2958}" type="slidenum">
              <a:rPr lang="en-US" smtClean="0"/>
              <a:t>29</a:t>
            </a:fld>
            <a:endParaRPr lang="en-US"/>
          </a:p>
        </p:txBody>
      </p:sp>
    </p:spTree>
    <p:extLst>
      <p:ext uri="{BB962C8B-B14F-4D97-AF65-F5344CB8AC3E}">
        <p14:creationId xmlns:p14="http://schemas.microsoft.com/office/powerpoint/2010/main" val="11744950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84B0509-5837-4A57-84EE-54C59CFB2958}" type="slidenum">
              <a:rPr lang="en-US" smtClean="0"/>
              <a:t>31</a:t>
            </a:fld>
            <a:endParaRPr lang="en-US"/>
          </a:p>
        </p:txBody>
      </p:sp>
    </p:spTree>
    <p:extLst>
      <p:ext uri="{BB962C8B-B14F-4D97-AF65-F5344CB8AC3E}">
        <p14:creationId xmlns:p14="http://schemas.microsoft.com/office/powerpoint/2010/main" val="29353029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84B0509-5837-4A57-84EE-54C59CFB2958}" type="slidenum">
              <a:rPr lang="en-US" smtClean="0"/>
              <a:t>32</a:t>
            </a:fld>
            <a:endParaRPr lang="en-US"/>
          </a:p>
        </p:txBody>
      </p:sp>
    </p:spTree>
    <p:extLst>
      <p:ext uri="{BB962C8B-B14F-4D97-AF65-F5344CB8AC3E}">
        <p14:creationId xmlns:p14="http://schemas.microsoft.com/office/powerpoint/2010/main" val="12825300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84B0509-5837-4A57-84EE-54C59CFB2958}" type="slidenum">
              <a:rPr lang="en-US" smtClean="0"/>
              <a:t>4</a:t>
            </a:fld>
            <a:endParaRPr lang="en-US"/>
          </a:p>
        </p:txBody>
      </p:sp>
    </p:spTree>
    <p:extLst>
      <p:ext uri="{BB962C8B-B14F-4D97-AF65-F5344CB8AC3E}">
        <p14:creationId xmlns:p14="http://schemas.microsoft.com/office/powerpoint/2010/main" val="31394629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200" kern="1200" smtClean="0">
                <a:solidFill>
                  <a:schemeClr val="tx1"/>
                </a:solidFill>
                <a:effectLst/>
                <a:latin typeface="+mn-lt"/>
                <a:ea typeface="+mn-ea"/>
                <a:cs typeface="+mn-cs"/>
              </a:rPr>
              <a:t>50% </a:t>
            </a:r>
            <a:r>
              <a:rPr lang="fr-FR" sz="1200" kern="1200" err="1" smtClean="0">
                <a:solidFill>
                  <a:schemeClr val="tx1"/>
                </a:solidFill>
                <a:effectLst/>
                <a:latin typeface="+mn-lt"/>
                <a:ea typeface="+mn-ea"/>
                <a:cs typeface="+mn-cs"/>
              </a:rPr>
              <a:t>người</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sư</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dụng</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điện</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thoại</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chọn</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điện</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thoại</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làm</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thiết</a:t>
            </a:r>
            <a:r>
              <a:rPr lang="fr-FR" sz="1200" kern="1200" smtClean="0">
                <a:solidFill>
                  <a:schemeClr val="tx1"/>
                </a:solidFill>
                <a:effectLst/>
                <a:latin typeface="+mn-lt"/>
                <a:ea typeface="+mn-ea"/>
                <a:cs typeface="+mn-cs"/>
              </a:rPr>
              <a:t> bị </a:t>
            </a:r>
            <a:r>
              <a:rPr lang="fr-FR" sz="1200" kern="1200" err="1" smtClean="0">
                <a:solidFill>
                  <a:schemeClr val="tx1"/>
                </a:solidFill>
                <a:effectLst/>
                <a:latin typeface="+mn-lt"/>
                <a:ea typeface="+mn-ea"/>
                <a:cs typeface="+mn-cs"/>
              </a:rPr>
              <a:t>chính</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đê</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truy</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cập</a:t>
            </a:r>
            <a:r>
              <a:rPr lang="fr-FR" sz="1200" kern="1200" smtClean="0">
                <a:solidFill>
                  <a:schemeClr val="tx1"/>
                </a:solidFill>
                <a:effectLst/>
                <a:latin typeface="+mn-lt"/>
                <a:ea typeface="+mn-ea"/>
                <a:cs typeface="+mn-cs"/>
              </a:rPr>
              <a:t> internet.</a:t>
            </a:r>
            <a:endParaRPr lang="en-US" sz="1200" kern="1200" smtClean="0">
              <a:solidFill>
                <a:schemeClr val="tx1"/>
              </a:solidFill>
              <a:effectLst/>
              <a:latin typeface="+mn-lt"/>
              <a:ea typeface="+mn-ea"/>
              <a:cs typeface="+mn-cs"/>
            </a:endParaRPr>
          </a:p>
          <a:p>
            <a:r>
              <a:rPr lang="fr-FR" sz="1200" kern="1200" smtClean="0">
                <a:solidFill>
                  <a:schemeClr val="tx1"/>
                </a:solidFill>
                <a:effectLst/>
                <a:latin typeface="+mn-lt"/>
                <a:ea typeface="+mn-ea"/>
                <a:cs typeface="+mn-cs"/>
              </a:rPr>
              <a:t>72% </a:t>
            </a:r>
            <a:r>
              <a:rPr lang="fr-FR" sz="1200" kern="1200" err="1" smtClean="0">
                <a:solidFill>
                  <a:schemeClr val="tx1"/>
                </a:solidFill>
                <a:effectLst/>
                <a:latin typeface="+mn-lt"/>
                <a:ea typeface="+mn-ea"/>
                <a:cs typeface="+mn-cs"/>
              </a:rPr>
              <a:t>người</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dùng</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máy</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tính</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bảng</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giao</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dịch</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trực</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tuyến</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mỗi</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tuần</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bằng</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chính</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chiếc</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máy</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tính</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bảng</a:t>
            </a:r>
            <a:r>
              <a:rPr lang="fr-FR" sz="1200" kern="1200" smtClean="0">
                <a:solidFill>
                  <a:schemeClr val="tx1"/>
                </a:solidFill>
                <a:effectLst/>
                <a:latin typeface="+mn-lt"/>
                <a:ea typeface="+mn-ea"/>
                <a:cs typeface="+mn-cs"/>
              </a:rPr>
              <a:t> </a:t>
            </a:r>
            <a:r>
              <a:rPr lang="fr-FR" sz="1200" kern="1200" err="1" smtClean="0">
                <a:solidFill>
                  <a:schemeClr val="tx1"/>
                </a:solidFill>
                <a:effectLst/>
                <a:latin typeface="+mn-lt"/>
                <a:ea typeface="+mn-ea"/>
                <a:cs typeface="+mn-cs"/>
              </a:rPr>
              <a:t>của</a:t>
            </a:r>
            <a:r>
              <a:rPr lang="fr-FR" sz="1200" kern="1200" smtClean="0">
                <a:solidFill>
                  <a:schemeClr val="tx1"/>
                </a:solidFill>
                <a:effectLst/>
                <a:latin typeface="+mn-lt"/>
                <a:ea typeface="+mn-ea"/>
                <a:cs typeface="+mn-cs"/>
              </a:rPr>
              <a:t> họ. </a:t>
            </a:r>
            <a:endParaRPr lang="en-US" sz="1200" kern="1200" smtClean="0">
              <a:solidFill>
                <a:schemeClr val="tx1"/>
              </a:solidFill>
              <a:effectLst/>
              <a:latin typeface="+mn-lt"/>
              <a:ea typeface="+mn-ea"/>
              <a:cs typeface="+mn-cs"/>
            </a:endParaRPr>
          </a:p>
          <a:p>
            <a:pPr algn="r"/>
            <a:endParaRPr lang="en-US"/>
          </a:p>
        </p:txBody>
      </p:sp>
      <p:sp>
        <p:nvSpPr>
          <p:cNvPr id="4" name="Slide Number Placeholder 3"/>
          <p:cNvSpPr>
            <a:spLocks noGrp="1"/>
          </p:cNvSpPr>
          <p:nvPr>
            <p:ph type="sldNum" sz="quarter" idx="10"/>
          </p:nvPr>
        </p:nvSpPr>
        <p:spPr/>
        <p:txBody>
          <a:bodyPr/>
          <a:lstStyle/>
          <a:p>
            <a:fld id="{1651E420-411B-4CF7-8F1D-CABD4BD4FB3D}" type="slidenum">
              <a:rPr lang="en-US" smtClean="0"/>
              <a:t>5</a:t>
            </a:fld>
            <a:endParaRPr lang="en-US"/>
          </a:p>
        </p:txBody>
      </p:sp>
    </p:spTree>
    <p:extLst>
      <p:ext uri="{BB962C8B-B14F-4D97-AF65-F5344CB8AC3E}">
        <p14:creationId xmlns:p14="http://schemas.microsoft.com/office/powerpoint/2010/main" val="39218622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Định</a:t>
            </a:r>
            <a:r>
              <a:rPr lang="en-US" baseline="0" smtClean="0"/>
              <a:t> nghĩa quảng cáo</a:t>
            </a:r>
          </a:p>
          <a:p>
            <a:pPr marL="0" marR="0" indent="0" algn="l" defTabSz="914400" rtl="0" eaLnBrk="1" fontAlgn="auto" latinLnBrk="0" hangingPunct="1">
              <a:lnSpc>
                <a:spcPct val="100000"/>
              </a:lnSpc>
              <a:spcBef>
                <a:spcPts val="0"/>
              </a:spcBef>
              <a:spcAft>
                <a:spcPts val="0"/>
              </a:spcAft>
              <a:buClrTx/>
              <a:buSzTx/>
              <a:buFontTx/>
              <a:buNone/>
              <a:tabLst/>
              <a:defRPr/>
            </a:pPr>
            <a:r>
              <a:rPr lang="fr-FR" smtClean="0">
                <a:latin typeface="Times New Roman" panose="02020603050405020304" pitchFamily="18" charset="0"/>
                <a:cs typeface="Times New Roman" panose="02020603050405020304" pitchFamily="18" charset="0"/>
              </a:rPr>
              <a:t>Quảng cáo là “</a:t>
            </a:r>
            <a:r>
              <a:rPr lang="fr-FR" i="1" smtClean="0">
                <a:latin typeface="Times New Roman" panose="02020603050405020304" pitchFamily="18" charset="0"/>
                <a:cs typeface="Times New Roman" panose="02020603050405020304" pitchFamily="18" charset="0"/>
              </a:rPr>
              <a:t>hình thức tuyên truyền được trả phí hoặc không để thực hiện việc giới thiệu thông tin về sản phẩm, dịch vụ, công ty hay ý tưởng, quảng cáo là hoạt động truyền thông phi trực tiếp giữa người với người mà trong đó người muốn truyền thông phải trả tiền cho các phương tiện truyền thông đại chúng để đưa thông tin đến thuyết phục hay tác động đến người nhận thông tin</a:t>
            </a:r>
            <a:r>
              <a:rPr lang="fr-FR" smtClean="0">
                <a:latin typeface="Times New Roman" panose="02020603050405020304" pitchFamily="18" charset="0"/>
                <a:cs typeface="Times New Roman" panose="02020603050405020304" pitchFamily="18" charset="0"/>
              </a:rPr>
              <a:t>.”</a:t>
            </a:r>
            <a:endParaRPr lang="en-US" smtClean="0">
              <a:latin typeface="Times New Roman" panose="02020603050405020304" pitchFamily="18" charset="0"/>
              <a:cs typeface="Times New Roman" panose="02020603050405020304" pitchFamily="18" charset="0"/>
            </a:endParaRPr>
          </a:p>
          <a:p>
            <a:endParaRPr lang="en-US" baseline="0" smtClean="0"/>
          </a:p>
          <a:p>
            <a:r>
              <a:rPr lang="en-US" smtClean="0"/>
              <a:t>Một</a:t>
            </a:r>
            <a:r>
              <a:rPr lang="en-US" baseline="0" smtClean="0"/>
              <a:t> số hình thức quảng cáo truyền thống </a:t>
            </a:r>
          </a:p>
          <a:p>
            <a:r>
              <a:rPr lang="en-US" baseline="0" smtClean="0"/>
              <a:t>Hạn chế của quảng cáo</a:t>
            </a:r>
          </a:p>
          <a:p>
            <a:r>
              <a:rPr lang="en-US" baseline="0" smtClean="0"/>
              <a:t>Dẫn nhập quảng cáo qua internet và di động</a:t>
            </a:r>
            <a:endParaRPr lang="en-US"/>
          </a:p>
        </p:txBody>
      </p:sp>
      <p:sp>
        <p:nvSpPr>
          <p:cNvPr id="4" name="Slide Number Placeholder 3"/>
          <p:cNvSpPr>
            <a:spLocks noGrp="1"/>
          </p:cNvSpPr>
          <p:nvPr>
            <p:ph type="sldNum" sz="quarter" idx="10"/>
          </p:nvPr>
        </p:nvSpPr>
        <p:spPr/>
        <p:txBody>
          <a:bodyPr/>
          <a:lstStyle/>
          <a:p>
            <a:fld id="{684B0509-5837-4A57-84EE-54C59CFB2958}" type="slidenum">
              <a:rPr lang="en-US" smtClean="0"/>
              <a:t>6</a:t>
            </a:fld>
            <a:endParaRPr lang="en-US"/>
          </a:p>
        </p:txBody>
      </p:sp>
    </p:spTree>
    <p:extLst>
      <p:ext uri="{BB962C8B-B14F-4D97-AF65-F5344CB8AC3E}">
        <p14:creationId xmlns:p14="http://schemas.microsoft.com/office/powerpoint/2010/main" val="20391545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Cũng</a:t>
            </a:r>
            <a:r>
              <a:rPr lang="en-US" baseline="0" smtClean="0"/>
              <a:t> theo báo cáo của cuộc khảo sát trên thì :</a:t>
            </a:r>
          </a:p>
          <a:p>
            <a:r>
              <a:rPr lang="en-US" baseline="0" smtClean="0"/>
              <a:t>49% tìm kiếm các dịch vụ khuyến mãi.</a:t>
            </a:r>
          </a:p>
          <a:p>
            <a:r>
              <a:rPr lang="en-US" baseline="0" smtClean="0"/>
              <a:t>47% tìm kiếm những bài đánh giá sản phẩm trước khi có ý định mua sắm món hàng.</a:t>
            </a:r>
          </a:p>
          <a:p>
            <a:r>
              <a:rPr lang="en-US" baseline="0" smtClean="0"/>
              <a:t>29% tìm kiếm các thông tin tăng cường cho sản phẩm mà họ quan tâm</a:t>
            </a:r>
          </a:p>
          <a:p>
            <a:r>
              <a:rPr lang="en-US" baseline="0" smtClean="0"/>
              <a:t>…</a:t>
            </a:r>
          </a:p>
        </p:txBody>
      </p:sp>
      <p:sp>
        <p:nvSpPr>
          <p:cNvPr id="4" name="Slide Number Placeholder 3"/>
          <p:cNvSpPr>
            <a:spLocks noGrp="1"/>
          </p:cNvSpPr>
          <p:nvPr>
            <p:ph type="sldNum" sz="quarter" idx="10"/>
          </p:nvPr>
        </p:nvSpPr>
        <p:spPr/>
        <p:txBody>
          <a:bodyPr/>
          <a:lstStyle/>
          <a:p>
            <a:fld id="{1651E420-411B-4CF7-8F1D-CABD4BD4FB3D}" type="slidenum">
              <a:rPr lang="en-US" smtClean="0"/>
              <a:t>7</a:t>
            </a:fld>
            <a:endParaRPr lang="en-US"/>
          </a:p>
        </p:txBody>
      </p:sp>
    </p:spTree>
    <p:extLst>
      <p:ext uri="{BB962C8B-B14F-4D97-AF65-F5344CB8AC3E}">
        <p14:creationId xmlns:p14="http://schemas.microsoft.com/office/powerpoint/2010/main" val="40673714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mtClean="0"/>
              <a:t>Chính</a:t>
            </a:r>
            <a:r>
              <a:rPr lang="en-US" baseline="0" smtClean="0"/>
              <a:t> nhờ sự phát triển đó mà nền công nghiệp Quảng cáo truyền thống như sách báo, poster, giấy in, tivi tốn kém đang dần dịch chuyển sang thị trường quảng cáo trên di động với tiềm năng rất lớn.</a:t>
            </a:r>
            <a:endParaRPr lang="en-US"/>
          </a:p>
        </p:txBody>
      </p:sp>
      <p:sp>
        <p:nvSpPr>
          <p:cNvPr id="4" name="Slide Number Placeholder 3"/>
          <p:cNvSpPr>
            <a:spLocks noGrp="1"/>
          </p:cNvSpPr>
          <p:nvPr>
            <p:ph type="sldNum" sz="quarter" idx="10"/>
          </p:nvPr>
        </p:nvSpPr>
        <p:spPr/>
        <p:txBody>
          <a:bodyPr/>
          <a:lstStyle/>
          <a:p>
            <a:fld id="{1651E420-411B-4CF7-8F1D-CABD4BD4FB3D}" type="slidenum">
              <a:rPr lang="en-US" smtClean="0"/>
              <a:t>8</a:t>
            </a:fld>
            <a:endParaRPr lang="en-US"/>
          </a:p>
        </p:txBody>
      </p:sp>
    </p:spTree>
    <p:extLst>
      <p:ext uri="{BB962C8B-B14F-4D97-AF65-F5344CB8AC3E}">
        <p14:creationId xmlns:p14="http://schemas.microsoft.com/office/powerpoint/2010/main" val="28147508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Bằng các</a:t>
            </a:r>
            <a:r>
              <a:rPr lang="en-US" baseline="0" smtClean="0"/>
              <a:t> phương tiện, cách thức khác nhau. Người quản lý doanh nghiệp mong muốn sẽ đẩy mạnh doanh thu của họ, thu hút sự quan tâm của người dùng. Khuyến khích họ mua hàng hoặc sử dụng dịch vụ của mình. Tặng phiếu khuyến mãi, giảm giá, tặng quà, tich luy diem thanh vien.</a:t>
            </a:r>
          </a:p>
        </p:txBody>
      </p:sp>
      <p:sp>
        <p:nvSpPr>
          <p:cNvPr id="4" name="Slide Number Placeholder 3"/>
          <p:cNvSpPr>
            <a:spLocks noGrp="1"/>
          </p:cNvSpPr>
          <p:nvPr>
            <p:ph type="sldNum" sz="quarter" idx="10"/>
          </p:nvPr>
        </p:nvSpPr>
        <p:spPr/>
        <p:txBody>
          <a:bodyPr/>
          <a:lstStyle/>
          <a:p>
            <a:fld id="{1651E420-411B-4CF7-8F1D-CABD4BD4FB3D}" type="slidenum">
              <a:rPr lang="en-US" smtClean="0"/>
              <a:t>9</a:t>
            </a:fld>
            <a:endParaRPr lang="en-US"/>
          </a:p>
        </p:txBody>
      </p:sp>
    </p:spTree>
    <p:extLst>
      <p:ext uri="{BB962C8B-B14F-4D97-AF65-F5344CB8AC3E}">
        <p14:creationId xmlns:p14="http://schemas.microsoft.com/office/powerpoint/2010/main" val="8147968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en-US" smtClean="0"/>
              <a:t>Chi phí</a:t>
            </a:r>
            <a:r>
              <a:rPr lang="en-US" baseline="0" smtClean="0"/>
              <a:t> cho việc quảng cáo trên tivi, sách báo khá cao.</a:t>
            </a:r>
          </a:p>
          <a:p>
            <a:pPr marL="171450" indent="-171450">
              <a:buFont typeface="Arial" pitchFamily="34" charset="0"/>
              <a:buChar char="•"/>
            </a:pPr>
            <a:r>
              <a:rPr lang="en-US" baseline="0" smtClean="0"/>
              <a:t>Cũ và dễ gây nhàm chán với người dùng.</a:t>
            </a:r>
          </a:p>
          <a:p>
            <a:pPr marL="171450" indent="-171450">
              <a:buFont typeface="Arial" pitchFamily="34" charset="0"/>
              <a:buChar char="•"/>
            </a:pPr>
            <a:r>
              <a:rPr lang="en-US" baseline="0" smtClean="0"/>
              <a:t>Thiếu tính tương tác với người dùng, họ không thể bình luận hay nhận xét về sản phẩm đó. Những khách hàng khác sẽ không có được một góc nhìn mang tính khách quan về món hàng, sản phẩm mà họ đang quan tâm. Điều này sẽ gây nên sự lưỡng lự, hoang mang từ phía người dùng.</a:t>
            </a:r>
          </a:p>
          <a:p>
            <a:pPr marL="171450" indent="-171450">
              <a:buFont typeface="Arial" pitchFamily="34" charset="0"/>
              <a:buChar char="•"/>
            </a:pPr>
            <a:r>
              <a:rPr lang="en-US" baseline="0" smtClean="0"/>
              <a:t>Một người khi tham gia nhiều chương trình của các hãng khác nhau sẽ có rất nhiều các thẻ, các điểm số tích lũy và cách quản lý của mỗi công ty khác nhau. Điều này gây nên sự phân tán khắp nơi, khó quản lý.</a:t>
            </a:r>
          </a:p>
          <a:p>
            <a:pPr marL="171450" indent="-171450">
              <a:buFont typeface="Arial" pitchFamily="34" charset="0"/>
              <a:buChar char="•"/>
            </a:pPr>
            <a:endParaRPr lang="en-US"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mtClean="0"/>
              <a:t>Làm</a:t>
            </a:r>
            <a:r>
              <a:rPr lang="en-US" baseline="0" smtClean="0"/>
              <a:t> sao để khắc phục được các hạn chế trên và tạo ra một phương thức mới để triển khai được các chiến dịch quảng cáo, chiến dịch khuyến mãi – mang thông tin nhiều đến người dùng với một trải nghiệm thú vị, hấp dẫn và tăng được khả năng khách hàng sẽ mua hàng nhiều hơn. Tích hợp tất cả các chương trình trong cùng một hệ thống sẽ tiện lợi và dễ dàng quản lý hơn.</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smtClean="0"/>
              <a:t>Chính nhờ sự đa dạng phong phú từ các loại hình chiến dịch, nhiều hoạt động khác nhau kết hợp với sự phổ biến của tbdd sẽ có tiềm năng triển khai như một hệ thống tích hợp. Bên cạnh đó nhóm có đề xuất hệ thống có khả năng dùng thêm thực tại tăng cường như một tính mới của giải pháp và thực tại tăng cường dựa trên 2 cơ chế chính là : Thông tin vị trí và thông tin hình ảnh.</a:t>
            </a:r>
          </a:p>
          <a:p>
            <a:endParaRPr lang="en-US" smtClean="0"/>
          </a:p>
          <a:p>
            <a:endParaRPr lang="en-US"/>
          </a:p>
        </p:txBody>
      </p:sp>
      <p:sp>
        <p:nvSpPr>
          <p:cNvPr id="4" name="Slide Number Placeholder 3"/>
          <p:cNvSpPr>
            <a:spLocks noGrp="1"/>
          </p:cNvSpPr>
          <p:nvPr>
            <p:ph type="sldNum" sz="quarter" idx="10"/>
          </p:nvPr>
        </p:nvSpPr>
        <p:spPr/>
        <p:txBody>
          <a:bodyPr/>
          <a:lstStyle/>
          <a:p>
            <a:fld id="{1651E420-411B-4CF7-8F1D-CABD4BD4FB3D}" type="slidenum">
              <a:rPr lang="en-US" smtClean="0"/>
              <a:t>10</a:t>
            </a:fld>
            <a:endParaRPr lang="en-US"/>
          </a:p>
        </p:txBody>
      </p:sp>
    </p:spTree>
    <p:extLst>
      <p:ext uri="{BB962C8B-B14F-4D97-AF65-F5344CB8AC3E}">
        <p14:creationId xmlns:p14="http://schemas.microsoft.com/office/powerpoint/2010/main" val="37563466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664D482F-4F6D-4496-AA31-CF31228EE25D}" type="datetime1">
              <a:rPr lang="en-US" smtClean="0"/>
              <a:t>1/5/2016</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840749262"/>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D72AA33-95DC-44CD-8523-CA37C8958889}" type="datetime1">
              <a:rPr lang="en-US" smtClean="0"/>
              <a:t>1/5/2016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755849122"/>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F4C3E3-6064-42A1-90D0-64318AD6553F}" type="datetime1">
              <a:rPr lang="en-US" smtClean="0"/>
              <a:t>1/5/2016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271206755"/>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9073101-FC1C-4D38-9E5B-51D5064C490E}" type="datetime1">
              <a:rPr lang="en-US" smtClean="0"/>
              <a:t>1/5/2016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93516077"/>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8C3DBAC-F648-4D9C-94F4-ED61DCDFC5B0}" type="datetime1">
              <a:rPr lang="en-US" smtClean="0"/>
              <a:t>1/5/2016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780634103"/>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DC1A07CD-0CF1-4DA9-988F-872F71AA2CE5}" type="datetime1">
              <a:rPr lang="en-US" smtClean="0"/>
              <a:t>1/5/2016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023928551"/>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E202A892-8884-4AEA-8C47-6241F1ACA044}" type="datetime1">
              <a:rPr lang="en-US" smtClean="0"/>
              <a:t>1/5/2016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2320399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F92EB04-4D80-4867-8A66-A322C37934D1}" type="datetime1">
              <a:rPr lang="en-US" smtClean="0"/>
              <a:t>1/5/2016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913628322"/>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4488E2-83B7-407B-A2BC-C7734D9B0FED}" type="datetime1">
              <a:rPr lang="en-US" smtClean="0"/>
              <a:t>1/5/2016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50264775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8D626B8-7C61-4302-A771-995E003C4E74}" type="datetime1">
              <a:rPr lang="en-US" smtClean="0"/>
              <a:t>1/5/2016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848384651"/>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CDB8D27-7B85-4795-9B1D-BC75E4371064}" type="datetime1">
              <a:rPr lang="en-US" smtClean="0"/>
              <a:t>1/5/2016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56683074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6DEADF8-0DA5-403E-87A6-9C34E1B11556}" type="datetime1">
              <a:rPr lang="en-US" smtClean="0"/>
              <a:t>1/5/2016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73485302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B0EDF60-287F-4ED1-B44D-A8119EA471A3}" type="datetime1">
              <a:rPr lang="en-US" smtClean="0"/>
              <a:t>1/5/2016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486176240"/>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CC9106E-3EC4-4851-A191-5BC584F09A97}" type="datetime1">
              <a:rPr lang="en-US" smtClean="0"/>
              <a:t>1/5/2016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596072840"/>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BC0BE8-A0C6-4A25-9BFE-13C0DBC5C24C}" type="datetime1">
              <a:rPr lang="en-US" smtClean="0"/>
              <a:t>1/5/2016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663315000"/>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B8FCEC7-72C1-4BE2-84BF-AEF3F3CA4DEB}" type="datetime1">
              <a:rPr lang="en-US" smtClean="0"/>
              <a:t>1/5/2016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800610184"/>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071C60-CA5A-43CD-B716-D195249EE6E9}" type="datetime1">
              <a:rPr lang="en-US" smtClean="0"/>
              <a:t>1/5/2016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07779866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1AB4FC1-1E23-4BC3-A6EE-27C32B9EAD25}" type="datetime1">
              <a:rPr lang="en-US" smtClean="0"/>
              <a:t>1/5/2016</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a:p>
        </p:txBody>
      </p:sp>
    </p:spTree>
    <p:extLst>
      <p:ext uri="{BB962C8B-B14F-4D97-AF65-F5344CB8AC3E}">
        <p14:creationId xmlns:p14="http://schemas.microsoft.com/office/powerpoint/2010/main" val="3031208265"/>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Lst>
  <p:timing>
    <p:tnLst>
      <p:par>
        <p:cTn id="1" dur="indefinite" restart="never" nodeType="tmRoot"/>
      </p:par>
    </p:tnLst>
  </p:timing>
  <p:hf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4.xml"/><Relationship Id="rId11" Type="http://schemas.openxmlformats.org/officeDocument/2006/relationships/image" Target="../media/image19.jpeg"/><Relationship Id="rId5" Type="http://schemas.openxmlformats.org/officeDocument/2006/relationships/diagramQuickStyle" Target="../diagrams/quickStyle4.xml"/><Relationship Id="rId10" Type="http://schemas.openxmlformats.org/officeDocument/2006/relationships/image" Target="../media/image18.jpeg"/><Relationship Id="rId4" Type="http://schemas.openxmlformats.org/officeDocument/2006/relationships/diagramLayout" Target="../diagrams/layout4.xml"/><Relationship Id="rId9"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23.jpeg"/><Relationship Id="rId4" Type="http://schemas.openxmlformats.org/officeDocument/2006/relationships/image" Target="../media/image22.jpeg"/></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7.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jpe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13.xml"/><Relationship Id="rId7" Type="http://schemas.openxmlformats.org/officeDocument/2006/relationships/image" Target="../media/image31.png"/><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package" Target="../embeddings/Microsoft_Word_Document1.doc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32.emf"/></Relationships>
</file>

<file path=ppt/slides/_rels/slide34.xml.rels><?xml version="1.0" encoding="UTF-8" standalone="yes"?>
<Relationships xmlns="http://schemas.openxmlformats.org/package/2006/relationships"><Relationship Id="rId3" Type="http://schemas.openxmlformats.org/officeDocument/2006/relationships/package" Target="../embeddings/Microsoft_Word_Document2.docx"/><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33.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7.jpeg"/><Relationship Id="rId7" Type="http://schemas.openxmlformats.org/officeDocument/2006/relationships/diagramColors" Target="../diagrams/colors3.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jpeg"/><Relationship Id="rId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76424" y="1430515"/>
            <a:ext cx="8791575" cy="2387600"/>
          </a:xfrm>
        </p:spPr>
        <p:txBody>
          <a:bodyPr>
            <a:normAutofit fontScale="90000"/>
          </a:bodyPr>
          <a:lstStyle/>
          <a:p>
            <a:pPr algn="ctr"/>
            <a:r>
              <a:rPr lang="en-US" sz="4400" b="1" dirty="0" smtClean="0">
                <a:solidFill>
                  <a:srgbClr val="FF0000"/>
                </a:solidFill>
                <a:latin typeface="Segoe UI" panose="020B0502040204020203" pitchFamily="34" charset="0"/>
                <a:cs typeface="Segoe UI" panose="020B0502040204020203" pitchFamily="34" charset="0"/>
              </a:rPr>
              <a:t>Advertisement system in mobile devices</a:t>
            </a:r>
            <a:br>
              <a:rPr lang="en-US" sz="4400" b="1" dirty="0" smtClean="0">
                <a:solidFill>
                  <a:srgbClr val="FF0000"/>
                </a:solidFill>
                <a:latin typeface="Segoe UI" panose="020B0502040204020203" pitchFamily="34" charset="0"/>
                <a:cs typeface="Segoe UI" panose="020B0502040204020203" pitchFamily="34" charset="0"/>
              </a:rPr>
            </a:br>
            <a:r>
              <a:rPr lang="en-US" sz="4400" b="1" dirty="0" smtClean="0">
                <a:solidFill>
                  <a:srgbClr val="FF0000"/>
                </a:solidFill>
                <a:latin typeface="Segoe UI" panose="020B0502040204020203" pitchFamily="34" charset="0"/>
                <a:cs typeface="Segoe UI" panose="020B0502040204020203" pitchFamily="34" charset="0"/>
              </a:rPr>
              <a:t>using augmented reality</a:t>
            </a:r>
            <a:r>
              <a:rPr lang="en-US" b="1" dirty="0">
                <a:latin typeface="Segoe UI" panose="020B0502040204020203" pitchFamily="34" charset="0"/>
                <a:cs typeface="Segoe UI" panose="020B0502040204020203" pitchFamily="34" charset="0"/>
              </a:rPr>
              <a:t/>
            </a:r>
            <a:br>
              <a:rPr lang="en-US" b="1" dirty="0">
                <a:latin typeface="Segoe UI" panose="020B0502040204020203" pitchFamily="34" charset="0"/>
                <a:cs typeface="Segoe UI" panose="020B0502040204020203" pitchFamily="34" charset="0"/>
              </a:rPr>
            </a:br>
            <a:endParaRPr lang="en-US" dirty="0">
              <a:latin typeface="Segoe UI" panose="020B0502040204020203" pitchFamily="34" charset="0"/>
              <a:cs typeface="Segoe UI" panose="020B0502040204020203" pitchFamily="34" charset="0"/>
            </a:endParaRPr>
          </a:p>
        </p:txBody>
      </p:sp>
      <p:sp>
        <p:nvSpPr>
          <p:cNvPr id="3" name="Subtitle 2"/>
          <p:cNvSpPr>
            <a:spLocks noGrp="1"/>
          </p:cNvSpPr>
          <p:nvPr>
            <p:ph type="subTitle" idx="1"/>
          </p:nvPr>
        </p:nvSpPr>
        <p:spPr>
          <a:xfrm>
            <a:off x="1941018" y="3818114"/>
            <a:ext cx="9237844" cy="2260713"/>
          </a:xfrm>
        </p:spPr>
        <p:txBody>
          <a:bodyPr>
            <a:normAutofit fontScale="92500" lnSpcReduction="10000"/>
          </a:bodyPr>
          <a:lstStyle/>
          <a:p>
            <a:r>
              <a:rPr lang="en-US" b="1" dirty="0" smtClean="0">
                <a:solidFill>
                  <a:srgbClr val="002060"/>
                </a:solidFill>
                <a:latin typeface="Segoe UI" panose="020B0502040204020203" pitchFamily="34" charset="0"/>
                <a:cs typeface="Segoe UI" panose="020B0502040204020203" pitchFamily="34" charset="0"/>
              </a:rPr>
              <a:t>Group:</a:t>
            </a:r>
            <a:endParaRPr lang="en-US" b="1" dirty="0" smtClean="0">
              <a:solidFill>
                <a:srgbClr val="002060"/>
              </a:solidFill>
              <a:latin typeface="Segoe UI" panose="020B0502040204020203" pitchFamily="34" charset="0"/>
              <a:cs typeface="Segoe UI" panose="020B0502040204020203" pitchFamily="34" charset="0"/>
            </a:endParaRPr>
          </a:p>
          <a:p>
            <a:r>
              <a:rPr lang="en-US" b="1" dirty="0" smtClean="0">
                <a:solidFill>
                  <a:srgbClr val="002060"/>
                </a:solidFill>
                <a:latin typeface="Segoe UI" panose="020B0502040204020203" pitchFamily="34" charset="0"/>
                <a:cs typeface="Segoe UI" panose="020B0502040204020203" pitchFamily="34" charset="0"/>
              </a:rPr>
              <a:t>Le </a:t>
            </a:r>
            <a:r>
              <a:rPr lang="en-US" b="1" dirty="0" err="1" smtClean="0">
                <a:solidFill>
                  <a:srgbClr val="002060"/>
                </a:solidFill>
                <a:latin typeface="Segoe UI" panose="020B0502040204020203" pitchFamily="34" charset="0"/>
                <a:cs typeface="Segoe UI" panose="020B0502040204020203" pitchFamily="34" charset="0"/>
              </a:rPr>
              <a:t>sanh</a:t>
            </a:r>
            <a:r>
              <a:rPr lang="en-US" b="1" dirty="0" smtClean="0">
                <a:solidFill>
                  <a:srgbClr val="002060"/>
                </a:solidFill>
                <a:latin typeface="Segoe UI" panose="020B0502040204020203" pitchFamily="34" charset="0"/>
                <a:cs typeface="Segoe UI" panose="020B0502040204020203" pitchFamily="34" charset="0"/>
              </a:rPr>
              <a:t> </a:t>
            </a:r>
            <a:r>
              <a:rPr lang="en-US" b="1" dirty="0" err="1" smtClean="0">
                <a:solidFill>
                  <a:srgbClr val="002060"/>
                </a:solidFill>
                <a:latin typeface="Segoe UI" panose="020B0502040204020203" pitchFamily="34" charset="0"/>
                <a:cs typeface="Segoe UI" panose="020B0502040204020203" pitchFamily="34" charset="0"/>
              </a:rPr>
              <a:t>phuc</a:t>
            </a:r>
            <a:r>
              <a:rPr lang="vi-VN" b="1" dirty="0">
                <a:solidFill>
                  <a:srgbClr val="002060"/>
                </a:solidFill>
                <a:latin typeface="Segoe UI" panose="020B0502040204020203" pitchFamily="34" charset="0"/>
                <a:cs typeface="Segoe UI" panose="020B0502040204020203" pitchFamily="34" charset="0"/>
              </a:rPr>
              <a:t>	</a:t>
            </a:r>
            <a:r>
              <a:rPr lang="en-US" b="1" dirty="0" smtClean="0">
                <a:solidFill>
                  <a:srgbClr val="002060"/>
                </a:solidFill>
                <a:latin typeface="Segoe UI" panose="020B0502040204020203" pitchFamily="34" charset="0"/>
                <a:cs typeface="Segoe UI" panose="020B0502040204020203" pitchFamily="34" charset="0"/>
              </a:rPr>
              <a:t>		</a:t>
            </a:r>
            <a:r>
              <a:rPr lang="vi-VN" b="1" dirty="0" smtClean="0">
                <a:solidFill>
                  <a:srgbClr val="002060"/>
                </a:solidFill>
                <a:latin typeface="Segoe UI" panose="020B0502040204020203" pitchFamily="34" charset="0"/>
                <a:cs typeface="Segoe UI" panose="020B0502040204020203" pitchFamily="34" charset="0"/>
              </a:rPr>
              <a:t>1</a:t>
            </a:r>
            <a:r>
              <a:rPr lang="en-US" b="1" dirty="0" smtClean="0">
                <a:solidFill>
                  <a:srgbClr val="002060"/>
                </a:solidFill>
                <a:latin typeface="Segoe UI" panose="020B0502040204020203" pitchFamily="34" charset="0"/>
                <a:cs typeface="Segoe UI" panose="020B0502040204020203" pitchFamily="34" charset="0"/>
              </a:rPr>
              <a:t>1520288</a:t>
            </a:r>
            <a:endParaRPr lang="en-US" b="1" dirty="0">
              <a:solidFill>
                <a:srgbClr val="002060"/>
              </a:solidFill>
              <a:latin typeface="Segoe UI" panose="020B0502040204020203" pitchFamily="34" charset="0"/>
              <a:cs typeface="Segoe UI" panose="020B0502040204020203" pitchFamily="34" charset="0"/>
            </a:endParaRPr>
          </a:p>
          <a:p>
            <a:r>
              <a:rPr lang="en-US" b="1" dirty="0" smtClean="0">
                <a:solidFill>
                  <a:srgbClr val="002060"/>
                </a:solidFill>
                <a:latin typeface="Segoe UI" panose="020B0502040204020203" pitchFamily="34" charset="0"/>
                <a:cs typeface="Segoe UI" panose="020B0502040204020203" pitchFamily="34" charset="0"/>
              </a:rPr>
              <a:t>Pham </a:t>
            </a:r>
            <a:r>
              <a:rPr lang="en-US" b="1" dirty="0" err="1" smtClean="0">
                <a:solidFill>
                  <a:srgbClr val="002060"/>
                </a:solidFill>
                <a:latin typeface="Segoe UI" panose="020B0502040204020203" pitchFamily="34" charset="0"/>
                <a:cs typeface="Segoe UI" panose="020B0502040204020203" pitchFamily="34" charset="0"/>
              </a:rPr>
              <a:t>tangtung</a:t>
            </a:r>
            <a:r>
              <a:rPr lang="en-US" b="1" dirty="0" smtClean="0">
                <a:solidFill>
                  <a:srgbClr val="002060"/>
                </a:solidFill>
                <a:latin typeface="Segoe UI" panose="020B0502040204020203" pitchFamily="34" charset="0"/>
                <a:cs typeface="Segoe UI" panose="020B0502040204020203" pitchFamily="34" charset="0"/>
              </a:rPr>
              <a:t>	</a:t>
            </a:r>
            <a:r>
              <a:rPr lang="vi-VN" b="1" dirty="0">
                <a:solidFill>
                  <a:srgbClr val="002060"/>
                </a:solidFill>
                <a:latin typeface="Segoe UI" panose="020B0502040204020203" pitchFamily="34" charset="0"/>
                <a:cs typeface="Segoe UI" panose="020B0502040204020203" pitchFamily="34" charset="0"/>
              </a:rPr>
              <a:t>	</a:t>
            </a:r>
            <a:r>
              <a:rPr lang="en-US" b="1" dirty="0" smtClean="0">
                <a:solidFill>
                  <a:srgbClr val="002060"/>
                </a:solidFill>
                <a:latin typeface="Segoe UI" panose="020B0502040204020203" pitchFamily="34" charset="0"/>
                <a:cs typeface="Segoe UI" panose="020B0502040204020203" pitchFamily="34" charset="0"/>
              </a:rPr>
              <a:t>11520462</a:t>
            </a:r>
            <a:endParaRPr lang="en-US" b="1" dirty="0">
              <a:solidFill>
                <a:srgbClr val="002060"/>
              </a:solidFill>
              <a:latin typeface="Segoe UI" panose="020B0502040204020203" pitchFamily="34" charset="0"/>
              <a:cs typeface="Segoe UI" panose="020B0502040204020203" pitchFamily="34" charset="0"/>
            </a:endParaRPr>
          </a:p>
          <a:p>
            <a:r>
              <a:rPr lang="en-US" b="1" dirty="0" err="1" smtClean="0">
                <a:solidFill>
                  <a:srgbClr val="002060"/>
                </a:solidFill>
                <a:latin typeface="Segoe UI" panose="020B0502040204020203" pitchFamily="34" charset="0"/>
                <a:cs typeface="Segoe UI" panose="020B0502040204020203" pitchFamily="34" charset="0"/>
              </a:rPr>
              <a:t>tHEsis</a:t>
            </a:r>
            <a:r>
              <a:rPr lang="en-US" b="1" dirty="0" smtClean="0">
                <a:solidFill>
                  <a:srgbClr val="002060"/>
                </a:solidFill>
                <a:latin typeface="Segoe UI" panose="020B0502040204020203" pitchFamily="34" charset="0"/>
                <a:cs typeface="Segoe UI" panose="020B0502040204020203" pitchFamily="34" charset="0"/>
              </a:rPr>
              <a:t> ADVISORS:</a:t>
            </a:r>
            <a:endParaRPr lang="en-US" b="1" dirty="0">
              <a:solidFill>
                <a:srgbClr val="002060"/>
              </a:solidFill>
              <a:latin typeface="Segoe UI" panose="020B0502040204020203" pitchFamily="34" charset="0"/>
              <a:cs typeface="Segoe UI" panose="020B0502040204020203" pitchFamily="34" charset="0"/>
            </a:endParaRPr>
          </a:p>
          <a:p>
            <a:r>
              <a:rPr lang="en-US" b="1" dirty="0" smtClean="0">
                <a:solidFill>
                  <a:srgbClr val="002060"/>
                </a:solidFill>
                <a:latin typeface="Segoe UI" panose="020B0502040204020203" pitchFamily="34" charset="0"/>
                <a:cs typeface="Segoe UI" panose="020B0502040204020203" pitchFamily="34" charset="0"/>
              </a:rPr>
              <a:t>ASSCOCIATE </a:t>
            </a:r>
            <a:r>
              <a:rPr lang="en-US" b="1" dirty="0" err="1" smtClean="0">
                <a:solidFill>
                  <a:srgbClr val="002060"/>
                </a:solidFill>
                <a:latin typeface="Segoe UI" panose="020B0502040204020203" pitchFamily="34" charset="0"/>
                <a:cs typeface="Segoe UI" panose="020B0502040204020203" pitchFamily="34" charset="0"/>
              </a:rPr>
              <a:t>pROF</a:t>
            </a:r>
            <a:r>
              <a:rPr lang="en-US" b="1" dirty="0" err="1" smtClean="0">
                <a:solidFill>
                  <a:srgbClr val="002060"/>
                </a:solidFill>
                <a:latin typeface="Segoe UI" panose="020B0502040204020203" pitchFamily="34" charset="0"/>
                <a:cs typeface="Segoe UI" panose="020B0502040204020203" pitchFamily="34" charset="0"/>
              </a:rPr>
              <a:t>.</a:t>
            </a:r>
            <a:r>
              <a:rPr lang="en-US" b="1" dirty="0" smtClean="0">
                <a:solidFill>
                  <a:srgbClr val="002060"/>
                </a:solidFill>
                <a:latin typeface="Segoe UI" panose="020B0502040204020203" pitchFamily="34" charset="0"/>
                <a:cs typeface="Segoe UI" panose="020B0502040204020203" pitchFamily="34" charset="0"/>
              </a:rPr>
              <a:t> </a:t>
            </a:r>
            <a:r>
              <a:rPr lang="en-US" b="1" dirty="0" err="1" smtClean="0">
                <a:solidFill>
                  <a:srgbClr val="002060"/>
                </a:solidFill>
                <a:latin typeface="Segoe UI" panose="020B0502040204020203" pitchFamily="34" charset="0"/>
                <a:cs typeface="Segoe UI" panose="020B0502040204020203" pitchFamily="34" charset="0"/>
              </a:rPr>
              <a:t>TraN</a:t>
            </a:r>
            <a:r>
              <a:rPr lang="en-US" b="1" dirty="0" smtClean="0">
                <a:solidFill>
                  <a:srgbClr val="002060"/>
                </a:solidFill>
                <a:latin typeface="Segoe UI" panose="020B0502040204020203" pitchFamily="34" charset="0"/>
                <a:cs typeface="Segoe UI" panose="020B0502040204020203" pitchFamily="34" charset="0"/>
              </a:rPr>
              <a:t> minh </a:t>
            </a:r>
            <a:r>
              <a:rPr lang="en-US" b="1" dirty="0" err="1" smtClean="0">
                <a:solidFill>
                  <a:srgbClr val="002060"/>
                </a:solidFill>
                <a:latin typeface="Segoe UI" panose="020B0502040204020203" pitchFamily="34" charset="0"/>
                <a:cs typeface="Segoe UI" panose="020B0502040204020203" pitchFamily="34" charset="0"/>
              </a:rPr>
              <a:t>triet</a:t>
            </a:r>
            <a:r>
              <a:rPr lang="en-US" b="1" dirty="0" smtClean="0">
                <a:solidFill>
                  <a:srgbClr val="002060"/>
                </a:solidFill>
                <a:latin typeface="Segoe UI" panose="020B0502040204020203" pitchFamily="34" charset="0"/>
                <a:cs typeface="Segoe UI" panose="020B0502040204020203" pitchFamily="34" charset="0"/>
              </a:rPr>
              <a:t> </a:t>
            </a:r>
            <a:r>
              <a:rPr lang="vi-VN" b="1" dirty="0" smtClean="0">
                <a:solidFill>
                  <a:srgbClr val="002060"/>
                </a:solidFill>
                <a:latin typeface="Segoe UI" panose="020B0502040204020203" pitchFamily="34" charset="0"/>
                <a:cs typeface="Segoe UI" panose="020B0502040204020203" pitchFamily="34" charset="0"/>
              </a:rPr>
              <a:t> </a:t>
            </a:r>
            <a:r>
              <a:rPr lang="vi-VN" b="1" dirty="0">
                <a:solidFill>
                  <a:srgbClr val="002060"/>
                </a:solidFill>
                <a:latin typeface="Segoe UI" panose="020B0502040204020203" pitchFamily="34" charset="0"/>
                <a:cs typeface="Segoe UI" panose="020B0502040204020203" pitchFamily="34" charset="0"/>
              </a:rPr>
              <a:t>– </a:t>
            </a:r>
            <a:r>
              <a:rPr lang="en-US" b="1" dirty="0" err="1" smtClean="0">
                <a:solidFill>
                  <a:srgbClr val="002060"/>
                </a:solidFill>
                <a:latin typeface="Segoe UI" panose="020B0502040204020203" pitchFamily="34" charset="0"/>
                <a:cs typeface="Segoe UI" panose="020B0502040204020203" pitchFamily="34" charset="0"/>
              </a:rPr>
              <a:t>msc</a:t>
            </a:r>
            <a:r>
              <a:rPr lang="en-US" b="1" dirty="0" smtClean="0">
                <a:solidFill>
                  <a:srgbClr val="002060"/>
                </a:solidFill>
                <a:latin typeface="Segoe UI" panose="020B0502040204020203" pitchFamily="34" charset="0"/>
                <a:cs typeface="Segoe UI" panose="020B0502040204020203" pitchFamily="34" charset="0"/>
              </a:rPr>
              <a:t>. LUONG VI MINH</a:t>
            </a:r>
            <a:endParaRPr lang="en-US" b="1" dirty="0">
              <a:solidFill>
                <a:srgbClr val="002060"/>
              </a:solidFill>
              <a:latin typeface="Segoe UI" panose="020B0502040204020203" pitchFamily="34" charset="0"/>
              <a:cs typeface="Segoe UI" panose="020B0502040204020203" pitchFamily="34" charset="0"/>
            </a:endParaRPr>
          </a:p>
          <a:p>
            <a:endParaRPr lang="en-US" dirty="0">
              <a:latin typeface="Segoe UI" panose="020B0502040204020203" pitchFamily="34" charset="0"/>
              <a:cs typeface="Segoe UI" panose="020B0502040204020203" pitchFamily="34" charset="0"/>
            </a:endParaRPr>
          </a:p>
        </p:txBody>
      </p:sp>
      <p:sp>
        <p:nvSpPr>
          <p:cNvPr id="5" name="Rectangle 4"/>
          <p:cNvSpPr/>
          <p:nvPr/>
        </p:nvSpPr>
        <p:spPr>
          <a:xfrm>
            <a:off x="4696496" y="199033"/>
            <a:ext cx="6096000" cy="707886"/>
          </a:xfrm>
          <a:prstGeom prst="rect">
            <a:avLst/>
          </a:prstGeom>
        </p:spPr>
        <p:txBody>
          <a:bodyPr>
            <a:spAutoFit/>
          </a:bodyPr>
          <a:lstStyle/>
          <a:p>
            <a:pPr algn="ctr"/>
            <a:r>
              <a:rPr lang="en-US" sz="2000" b="1" dirty="0" smtClean="0">
                <a:solidFill>
                  <a:schemeClr val="accent5">
                    <a:lumMod val="50000"/>
                  </a:schemeClr>
                </a:solidFill>
                <a:latin typeface="Segoe UI" panose="020B0502040204020203" pitchFamily="34" charset="0"/>
                <a:cs typeface="Segoe UI" panose="020B0502040204020203" pitchFamily="34" charset="0"/>
              </a:rPr>
              <a:t>UNIVERSITY OF INFORMATION TECHNOLOGY</a:t>
            </a:r>
            <a:endParaRPr lang="en-US" sz="2000" b="1" dirty="0">
              <a:solidFill>
                <a:schemeClr val="accent5">
                  <a:lumMod val="50000"/>
                </a:schemeClr>
              </a:solidFill>
              <a:latin typeface="Segoe UI" panose="020B0502040204020203" pitchFamily="34" charset="0"/>
              <a:cs typeface="Segoe UI" panose="020B0502040204020203" pitchFamily="34" charset="0"/>
            </a:endParaRPr>
          </a:p>
          <a:p>
            <a:pPr algn="ctr"/>
            <a:r>
              <a:rPr lang="en-US" sz="2000" b="1" dirty="0" smtClean="0">
                <a:solidFill>
                  <a:schemeClr val="accent5">
                    <a:lumMod val="50000"/>
                  </a:schemeClr>
                </a:solidFill>
                <a:latin typeface="Segoe UI" panose="020B0502040204020203" pitchFamily="34" charset="0"/>
                <a:cs typeface="Segoe UI" panose="020B0502040204020203" pitchFamily="34" charset="0"/>
              </a:rPr>
              <a:t>INFORMATION SYSTEM FACULTY</a:t>
            </a:r>
            <a:endParaRPr lang="en-US" sz="2000" b="1" dirty="0">
              <a:solidFill>
                <a:schemeClr val="accent5">
                  <a:lumMod val="50000"/>
                </a:schemeClr>
              </a:solidFill>
              <a:latin typeface="Segoe UI" panose="020B0502040204020203" pitchFamily="34" charset="0"/>
              <a:cs typeface="Segoe UI" panose="020B0502040204020203" pitchFamily="34" charset="0"/>
            </a:endParaRPr>
          </a:p>
        </p:txBody>
      </p:sp>
      <p:sp>
        <p:nvSpPr>
          <p:cNvPr id="7" name="Slide Number Placeholder 6"/>
          <p:cNvSpPr>
            <a:spLocks noGrp="1"/>
          </p:cNvSpPr>
          <p:nvPr>
            <p:ph type="sldNum" sz="quarter" idx="12"/>
          </p:nvPr>
        </p:nvSpPr>
        <p:spPr/>
        <p:txBody>
          <a:bodyPr/>
          <a:lstStyle/>
          <a:p>
            <a:fld id="{6D22F896-40B5-4ADD-8801-0D06FADFA095}" type="slidenum">
              <a:rPr lang="en-US" smtClean="0"/>
              <a:t>1</a:t>
            </a:fld>
            <a:endParaRPr lang="en-US"/>
          </a:p>
        </p:txBody>
      </p:sp>
    </p:spTree>
    <p:extLst>
      <p:ext uri="{BB962C8B-B14F-4D97-AF65-F5344CB8AC3E}">
        <p14:creationId xmlns:p14="http://schemas.microsoft.com/office/powerpoint/2010/main" val="34825371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34977"/>
            <a:ext cx="8229600" cy="1143000"/>
          </a:xfrm>
        </p:spPr>
        <p:txBody>
          <a:bodyPr/>
          <a:lstStyle/>
          <a:p>
            <a:pPr algn="ctr"/>
            <a:r>
              <a:rPr lang="en-US" dirty="0" smtClean="0">
                <a:solidFill>
                  <a:srgbClr val="002060"/>
                </a:solidFill>
                <a:latin typeface="Segoe UI" panose="020B0502040204020203" pitchFamily="34" charset="0"/>
                <a:cs typeface="Segoe UI" panose="020B0502040204020203" pitchFamily="34" charset="0"/>
              </a:rPr>
              <a:t>limitation</a:t>
            </a:r>
            <a:endParaRPr lang="en-US" dirty="0">
              <a:solidFill>
                <a:srgbClr val="002060"/>
              </a:solidFill>
              <a:latin typeface="Segoe UI" panose="020B0502040204020203" pitchFamily="34" charset="0"/>
              <a:cs typeface="Segoe UI" panose="020B0502040204020203" pitchFamily="34" charset="0"/>
            </a:endParaRPr>
          </a:p>
        </p:txBody>
      </p:sp>
      <p:sp>
        <p:nvSpPr>
          <p:cNvPr id="3" name="Slide Number Placeholder 2"/>
          <p:cNvSpPr>
            <a:spLocks noGrp="1"/>
          </p:cNvSpPr>
          <p:nvPr>
            <p:ph type="sldNum" sz="quarter" idx="12"/>
          </p:nvPr>
        </p:nvSpPr>
        <p:spPr/>
        <p:txBody>
          <a:bodyPr/>
          <a:lstStyle/>
          <a:p>
            <a:fld id="{4B268D5A-6372-44ED-A2F4-11CDBA6BCB1B}" type="slidenum">
              <a:rPr lang="en-US" smtClean="0">
                <a:latin typeface="Segoe UI" panose="020B0502040204020203" pitchFamily="34" charset="0"/>
                <a:cs typeface="Segoe UI" panose="020B0502040204020203" pitchFamily="34" charset="0"/>
              </a:rPr>
              <a:t>10</a:t>
            </a:fld>
            <a:endParaRPr lang="en-US">
              <a:latin typeface="Segoe UI" panose="020B0502040204020203" pitchFamily="34" charset="0"/>
              <a:cs typeface="Segoe UI" panose="020B0502040204020203" pitchFamily="34" charset="0"/>
            </a:endParaRPr>
          </a:p>
        </p:txBody>
      </p:sp>
      <p:graphicFrame>
        <p:nvGraphicFramePr>
          <p:cNvPr id="4" name="Diagram 3"/>
          <p:cNvGraphicFramePr/>
          <p:nvPr>
            <p:extLst>
              <p:ext uri="{D42A27DB-BD31-4B8C-83A1-F6EECF244321}">
                <p14:modId xmlns:p14="http://schemas.microsoft.com/office/powerpoint/2010/main" val="957166484"/>
              </p:ext>
            </p:extLst>
          </p:nvPr>
        </p:nvGraphicFramePr>
        <p:xfrm>
          <a:off x="2438400" y="1219200"/>
          <a:ext cx="7772400" cy="5105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4" descr="http://www.thedigitalmarketingbureau.com/wp-content/uploads/2013/11/AR2.jp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292020" y="2026187"/>
            <a:ext cx="3916528" cy="2523894"/>
          </a:xfrm>
          <a:prstGeom prst="roundRect">
            <a:avLst/>
          </a:prstGeom>
          <a:noFill/>
          <a:extLst>
            <a:ext uri="{909E8E84-426E-40DD-AFC4-6F175D3DCCD1}">
              <a14:hiddenFill xmlns:a14="http://schemas.microsoft.com/office/drawing/2010/main">
                <a:solidFill>
                  <a:srgbClr val="FFFFFF"/>
                </a:solidFill>
              </a14:hiddenFill>
            </a:ext>
          </a:extLst>
        </p:spPr>
      </p:pic>
      <p:grpSp>
        <p:nvGrpSpPr>
          <p:cNvPr id="7" name="Group 6"/>
          <p:cNvGrpSpPr/>
          <p:nvPr/>
        </p:nvGrpSpPr>
        <p:grpSpPr>
          <a:xfrm>
            <a:off x="1524000" y="838201"/>
            <a:ext cx="2829436" cy="1242231"/>
            <a:chOff x="-886336" y="3860462"/>
            <a:chExt cx="2829436" cy="1242231"/>
          </a:xfrm>
        </p:grpSpPr>
        <p:sp>
          <p:nvSpPr>
            <p:cNvPr id="12" name="Rectangle 11"/>
            <p:cNvSpPr/>
            <p:nvPr/>
          </p:nvSpPr>
          <p:spPr>
            <a:xfrm>
              <a:off x="0" y="3860462"/>
              <a:ext cx="1943100" cy="1242231"/>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13" name="Rectangle 12"/>
            <p:cNvSpPr/>
            <p:nvPr/>
          </p:nvSpPr>
          <p:spPr>
            <a:xfrm>
              <a:off x="-886336" y="3860462"/>
              <a:ext cx="2829436" cy="1242231"/>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227584" tIns="81280" rIns="227584" bIns="81280" numCol="1" spcCol="1270" anchor="ctr" anchorCtr="0">
              <a:noAutofit/>
            </a:bodyPr>
            <a:lstStyle/>
            <a:p>
              <a:pPr algn="r" defTabSz="1422400">
                <a:lnSpc>
                  <a:spcPct val="90000"/>
                </a:lnSpc>
                <a:spcBef>
                  <a:spcPct val="0"/>
                </a:spcBef>
                <a:spcAft>
                  <a:spcPct val="35000"/>
                </a:spcAft>
              </a:pPr>
              <a:r>
                <a:rPr lang="en-US" sz="3200" dirty="0" smtClean="0">
                  <a:latin typeface="Segoe UI" panose="020B0502040204020203" pitchFamily="34" charset="0"/>
                  <a:cs typeface="Segoe UI" panose="020B0502040204020203" pitchFamily="34" charset="0"/>
                </a:rPr>
                <a:t>Augmented reality</a:t>
              </a:r>
              <a:endParaRPr lang="en-US" sz="3200" dirty="0">
                <a:latin typeface="Segoe UI" panose="020B0502040204020203" pitchFamily="34" charset="0"/>
                <a:cs typeface="Segoe UI" panose="020B0502040204020203" pitchFamily="34" charset="0"/>
              </a:endParaRPr>
            </a:p>
          </p:txBody>
        </p:sp>
      </p:grpSp>
      <p:sp>
        <p:nvSpPr>
          <p:cNvPr id="8" name="Left Brace 7"/>
          <p:cNvSpPr/>
          <p:nvPr/>
        </p:nvSpPr>
        <p:spPr>
          <a:xfrm>
            <a:off x="4353435" y="838201"/>
            <a:ext cx="388620" cy="1242231"/>
          </a:xfrm>
          <a:prstGeom prst="leftBrace">
            <a:avLst>
              <a:gd name="adj1" fmla="val 35000"/>
              <a:gd name="adj2" fmla="val 50000"/>
            </a:avLst>
          </a:prstGeom>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grpSp>
        <p:nvGrpSpPr>
          <p:cNvPr id="9" name="Group 8"/>
          <p:cNvGrpSpPr/>
          <p:nvPr/>
        </p:nvGrpSpPr>
        <p:grpSpPr>
          <a:xfrm>
            <a:off x="4897503" y="838201"/>
            <a:ext cx="5285232" cy="1242231"/>
            <a:chOff x="2487167" y="3860462"/>
            <a:chExt cx="5285232" cy="1242231"/>
          </a:xfrm>
        </p:grpSpPr>
        <p:sp>
          <p:nvSpPr>
            <p:cNvPr id="10" name="Rectangle 9"/>
            <p:cNvSpPr/>
            <p:nvPr/>
          </p:nvSpPr>
          <p:spPr>
            <a:xfrm>
              <a:off x="2487167" y="3860462"/>
              <a:ext cx="5285232" cy="1242231"/>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1" name="Rectangle 10"/>
            <p:cNvSpPr/>
            <p:nvPr/>
          </p:nvSpPr>
          <p:spPr>
            <a:xfrm>
              <a:off x="2487167" y="3860462"/>
              <a:ext cx="5285232" cy="1242231"/>
            </a:xfrm>
            <a:prstGeom prst="rect">
              <a:avLst/>
            </a:prstGeom>
            <a:solidFill>
              <a:schemeClr val="accent5">
                <a:lumMod val="60000"/>
                <a:lumOff val="40000"/>
              </a:schemeClr>
            </a:solidFill>
          </p:spPr>
          <p:style>
            <a:lnRef idx="0">
              <a:scrgbClr r="0" g="0" b="0"/>
            </a:lnRef>
            <a:fillRef idx="0">
              <a:scrgbClr r="0" g="0" b="0"/>
            </a:fillRef>
            <a:effectRef idx="0">
              <a:scrgbClr r="0" g="0" b="0"/>
            </a:effectRef>
            <a:fontRef idx="minor">
              <a:schemeClr val="lt1"/>
            </a:fontRef>
          </p:style>
          <p:txBody>
            <a:bodyPr spcFirstLastPara="0" vert="horz" wrap="square" lIns="121920" tIns="121920" rIns="121920" bIns="121920" numCol="1" spcCol="1270" anchor="ctr" anchorCtr="0">
              <a:noAutofit/>
            </a:bodyPr>
            <a:lstStyle/>
            <a:p>
              <a:pPr marL="285750" lvl="1" indent="-285750" defTabSz="1422400">
                <a:lnSpc>
                  <a:spcPct val="90000"/>
                </a:lnSpc>
                <a:spcBef>
                  <a:spcPct val="0"/>
                </a:spcBef>
                <a:spcAft>
                  <a:spcPct val="15000"/>
                </a:spcAft>
                <a:buChar char="••"/>
              </a:pPr>
              <a:r>
                <a:rPr lang="en-US" sz="3200" dirty="0" smtClean="0">
                  <a:latin typeface="Segoe UI" panose="020B0502040204020203" pitchFamily="34" charset="0"/>
                  <a:cs typeface="Segoe UI" panose="020B0502040204020203" pitchFamily="34" charset="0"/>
                </a:rPr>
                <a:t>Location</a:t>
              </a:r>
              <a:endParaRPr lang="en-US" sz="3200" dirty="0">
                <a:latin typeface="Segoe UI" panose="020B0502040204020203" pitchFamily="34" charset="0"/>
                <a:cs typeface="Segoe UI" panose="020B0502040204020203" pitchFamily="34" charset="0"/>
              </a:endParaRPr>
            </a:p>
            <a:p>
              <a:pPr marL="285750" lvl="1" indent="-285750" defTabSz="1422400">
                <a:lnSpc>
                  <a:spcPct val="90000"/>
                </a:lnSpc>
                <a:spcBef>
                  <a:spcPct val="0"/>
                </a:spcBef>
                <a:spcAft>
                  <a:spcPct val="15000"/>
                </a:spcAft>
                <a:buChar char="••"/>
              </a:pPr>
              <a:r>
                <a:rPr lang="en-US" sz="3200" dirty="0" smtClean="0">
                  <a:latin typeface="Segoe UI" panose="020B0502040204020203" pitchFamily="34" charset="0"/>
                  <a:cs typeface="Segoe UI" panose="020B0502040204020203" pitchFamily="34" charset="0"/>
                </a:rPr>
                <a:t>Images</a:t>
              </a:r>
              <a:endParaRPr lang="en-US" sz="3200" dirty="0">
                <a:latin typeface="Segoe UI" panose="020B0502040204020203" pitchFamily="34" charset="0"/>
                <a:cs typeface="Segoe UI" panose="020B0502040204020203" pitchFamily="34" charset="0"/>
              </a:endParaRPr>
            </a:p>
          </p:txBody>
        </p:sp>
      </p:grpSp>
      <p:pic>
        <p:nvPicPr>
          <p:cNvPr id="1026" name="Picture 2" descr="http://dde39d2gc4th3.cloudfront.net/wp-content/uploads/2013/09/augmented-reality-in-retail.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643436" y="2059767"/>
            <a:ext cx="4648585" cy="2490314"/>
          </a:xfrm>
          <a:prstGeom prst="roundRect">
            <a:avLst/>
          </a:prstGeom>
          <a:noFill/>
          <a:extLst>
            <a:ext uri="{909E8E84-426E-40DD-AFC4-6F175D3DCCD1}">
              <a14:hiddenFill xmlns:a14="http://schemas.microsoft.com/office/drawing/2010/main">
                <a:solidFill>
                  <a:srgbClr val="FFFFFF"/>
                </a:solidFill>
              </a14:hiddenFill>
            </a:ext>
          </a:extLst>
        </p:spPr>
      </p:pic>
      <p:pic>
        <p:nvPicPr>
          <p:cNvPr id="1028" name="Picture 4" descr="http://360.here.com/wp-content/uploads/2012/06/Augmented-Reality.jp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524000" y="4343401"/>
            <a:ext cx="4552950" cy="2952751"/>
          </a:xfrm>
          <a:prstGeom prst="roundRect">
            <a:avLst/>
          </a:prstGeom>
          <a:noFill/>
          <a:extLst>
            <a:ext uri="{909E8E84-426E-40DD-AFC4-6F175D3DCCD1}">
              <a14:hiddenFill xmlns:a14="http://schemas.microsoft.com/office/drawing/2010/main">
                <a:solidFill>
                  <a:srgbClr val="FFFFFF"/>
                </a:solidFill>
              </a14:hiddenFill>
            </a:ext>
          </a:extLst>
        </p:spPr>
      </p:pic>
      <p:pic>
        <p:nvPicPr>
          <p:cNvPr id="1030" name="Picture 6" descr="http://www.gosub.de/media/projects/72/CeBit_2012:_Augmented_Reality_Exponat_fuer_T-Systems.jp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096000" y="4527548"/>
            <a:ext cx="4095750" cy="3076575"/>
          </a:xfrm>
          <a:prstGeom prst="round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1328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6" presetClass="entr" presetSubtype="16" fill="hold" nodeType="clickEffect">
                                  <p:stCondLst>
                                    <p:cond delay="0"/>
                                  </p:stCondLst>
                                  <p:childTnLst>
                                    <p:set>
                                      <p:cBhvr>
                                        <p:cTn id="10" dur="1" fill="hold">
                                          <p:stCondLst>
                                            <p:cond delay="0"/>
                                          </p:stCondLst>
                                        </p:cTn>
                                        <p:tgtEl>
                                          <p:spTgt spid="1030"/>
                                        </p:tgtEl>
                                        <p:attrNameLst>
                                          <p:attrName>style.visibility</p:attrName>
                                        </p:attrNameLst>
                                      </p:cBhvr>
                                      <p:to>
                                        <p:strVal val="visible"/>
                                      </p:to>
                                    </p:set>
                                    <p:animEffect transition="in" filter="circle(in)">
                                      <p:cBhvr>
                                        <p:cTn id="11" dur="2000"/>
                                        <p:tgtEl>
                                          <p:spTgt spid="1030"/>
                                        </p:tgtEl>
                                      </p:cBhvr>
                                    </p:animEffect>
                                  </p:childTnLst>
                                </p:cTn>
                              </p:par>
                              <p:par>
                                <p:cTn id="12" presetID="6" presetClass="entr" presetSubtype="16" fill="hold" nodeType="withEffect">
                                  <p:stCondLst>
                                    <p:cond delay="0"/>
                                  </p:stCondLst>
                                  <p:childTnLst>
                                    <p:set>
                                      <p:cBhvr>
                                        <p:cTn id="13" dur="1" fill="hold">
                                          <p:stCondLst>
                                            <p:cond delay="0"/>
                                          </p:stCondLst>
                                        </p:cTn>
                                        <p:tgtEl>
                                          <p:spTgt spid="1028"/>
                                        </p:tgtEl>
                                        <p:attrNameLst>
                                          <p:attrName>style.visibility</p:attrName>
                                        </p:attrNameLst>
                                      </p:cBhvr>
                                      <p:to>
                                        <p:strVal val="visible"/>
                                      </p:to>
                                    </p:set>
                                    <p:animEffect transition="in" filter="circle(in)">
                                      <p:cBhvr>
                                        <p:cTn id="14" dur="2000"/>
                                        <p:tgtEl>
                                          <p:spTgt spid="1028"/>
                                        </p:tgtEl>
                                      </p:cBhvr>
                                    </p:animEffect>
                                  </p:childTnLst>
                                </p:cTn>
                              </p:par>
                              <p:par>
                                <p:cTn id="15" presetID="6" presetClass="entr" presetSubtype="16" fill="hold" nodeType="withEffect">
                                  <p:stCondLst>
                                    <p:cond delay="0"/>
                                  </p:stCondLst>
                                  <p:childTnLst>
                                    <p:set>
                                      <p:cBhvr>
                                        <p:cTn id="16" dur="1" fill="hold">
                                          <p:stCondLst>
                                            <p:cond delay="0"/>
                                          </p:stCondLst>
                                        </p:cTn>
                                        <p:tgtEl>
                                          <p:spTgt spid="1026"/>
                                        </p:tgtEl>
                                        <p:attrNameLst>
                                          <p:attrName>style.visibility</p:attrName>
                                        </p:attrNameLst>
                                      </p:cBhvr>
                                      <p:to>
                                        <p:strVal val="visible"/>
                                      </p:to>
                                    </p:set>
                                    <p:animEffect transition="in" filter="circle(in)">
                                      <p:cBhvr>
                                        <p:cTn id="17" dur="2000"/>
                                        <p:tgtEl>
                                          <p:spTgt spid="1026"/>
                                        </p:tgtEl>
                                      </p:cBhvr>
                                    </p:animEffect>
                                  </p:childTnLst>
                                </p:cTn>
                              </p:par>
                              <p:par>
                                <p:cTn id="18" presetID="6" presetClass="entr" presetSubtype="16"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circle(in)">
                                      <p:cBhvr>
                                        <p:cTn id="20" dur="2000"/>
                                        <p:tgtEl>
                                          <p:spTgt spid="6"/>
                                        </p:tgtEl>
                                      </p:cBhvr>
                                    </p:animEffect>
                                  </p:childTnLst>
                                </p:cTn>
                              </p:par>
                              <p:par>
                                <p:cTn id="21" presetID="6" presetClass="entr" presetSubtype="16" fill="hold"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circle(in)">
                                      <p:cBhvr>
                                        <p:cTn id="23" dur="2000"/>
                                        <p:tgtEl>
                                          <p:spTgt spid="9"/>
                                        </p:tgtEl>
                                      </p:cBhvr>
                                    </p:animEffect>
                                  </p:childTnLst>
                                </p:cTn>
                              </p:par>
                              <p:par>
                                <p:cTn id="24" presetID="6" presetClass="entr" presetSubtype="16" fill="hold" nodeType="with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circle(in)">
                                      <p:cBhvr>
                                        <p:cTn id="26" dur="2000"/>
                                        <p:tgtEl>
                                          <p:spTgt spid="7"/>
                                        </p:tgtEl>
                                      </p:cBhvr>
                                    </p:animEffect>
                                  </p:childTnLst>
                                </p:cTn>
                              </p:par>
                              <p:par>
                                <p:cTn id="27" presetID="6" presetClass="entr" presetSubtype="16" fill="hold"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circle(in)">
                                      <p:cBhvr>
                                        <p:cTn id="29"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0"/>
            <a:ext cx="9905998" cy="1478570"/>
          </a:xfrm>
        </p:spPr>
        <p:txBody>
          <a:bodyPr/>
          <a:lstStyle/>
          <a:p>
            <a:pPr algn="ctr"/>
            <a:r>
              <a:rPr lang="en-US" dirty="0" smtClean="0">
                <a:solidFill>
                  <a:srgbClr val="002060"/>
                </a:solidFill>
                <a:latin typeface="Segoe UI" panose="020B0502040204020203" pitchFamily="34" charset="0"/>
                <a:cs typeface="Segoe UI" panose="020B0502040204020203" pitchFamily="34" charset="0"/>
              </a:rPr>
              <a:t>AUGMENTED REALITY</a:t>
            </a:r>
            <a:endParaRPr lang="en-US" dirty="0">
              <a:solidFill>
                <a:srgbClr val="002060"/>
              </a:solidFill>
              <a:latin typeface="Segoe UI" panose="020B0502040204020203" pitchFamily="34" charset="0"/>
              <a:cs typeface="Segoe UI" panose="020B0502040204020203" pitchFamily="34" charset="0"/>
            </a:endParaRPr>
          </a:p>
        </p:txBody>
      </p:sp>
      <p:graphicFrame>
        <p:nvGraphicFramePr>
          <p:cNvPr id="4" name="Diagram 3"/>
          <p:cNvGraphicFramePr/>
          <p:nvPr>
            <p:extLst>
              <p:ext uri="{D42A27DB-BD31-4B8C-83A1-F6EECF244321}">
                <p14:modId xmlns:p14="http://schemas.microsoft.com/office/powerpoint/2010/main" val="3566744864"/>
              </p:ext>
            </p:extLst>
          </p:nvPr>
        </p:nvGraphicFramePr>
        <p:xfrm>
          <a:off x="2182811" y="1272685"/>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12"/>
          </p:nvPr>
        </p:nvSpPr>
        <p:spPr/>
        <p:txBody>
          <a:bodyPr/>
          <a:lstStyle/>
          <a:p>
            <a:fld id="{6D22F896-40B5-4ADD-8801-0D06FADFA095}" type="slidenum">
              <a:rPr lang="en-US" smtClean="0"/>
              <a:t>11</a:t>
            </a:fld>
            <a:endParaRPr lang="en-US"/>
          </a:p>
        </p:txBody>
      </p:sp>
    </p:spTree>
    <p:extLst>
      <p:ext uri="{BB962C8B-B14F-4D97-AF65-F5344CB8AC3E}">
        <p14:creationId xmlns:p14="http://schemas.microsoft.com/office/powerpoint/2010/main" val="60811291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rgbClr val="002060"/>
                </a:solidFill>
                <a:latin typeface="Segoe UI" panose="020B0502040204020203" pitchFamily="34" charset="0"/>
                <a:cs typeface="Segoe UI" panose="020B0502040204020203" pitchFamily="34" charset="0"/>
              </a:rPr>
              <a:t>OBJECTIVE</a:t>
            </a:r>
            <a:endParaRPr lang="en-US" dirty="0">
              <a:solidFill>
                <a:srgbClr val="002060"/>
              </a:solidFill>
              <a:latin typeface="Segoe UI" panose="020B0502040204020203" pitchFamily="34" charset="0"/>
              <a:cs typeface="Segoe UI" panose="020B0502040204020203" pitchFamily="34" charset="0"/>
            </a:endParaRPr>
          </a:p>
        </p:txBody>
      </p:sp>
      <p:graphicFrame>
        <p:nvGraphicFramePr>
          <p:cNvPr id="4" name="Diagram 3"/>
          <p:cNvGraphicFramePr/>
          <p:nvPr>
            <p:extLst>
              <p:ext uri="{D42A27DB-BD31-4B8C-83A1-F6EECF244321}">
                <p14:modId xmlns:p14="http://schemas.microsoft.com/office/powerpoint/2010/main" val="2018614166"/>
              </p:ext>
            </p:extLst>
          </p:nvPr>
        </p:nvGraphicFramePr>
        <p:xfrm>
          <a:off x="455613" y="2097088"/>
          <a:ext cx="6140450" cy="404124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Oval 6"/>
          <p:cNvSpPr/>
          <p:nvPr/>
        </p:nvSpPr>
        <p:spPr>
          <a:xfrm>
            <a:off x="7388222" y="1412202"/>
            <a:ext cx="3659189" cy="1731962"/>
          </a:xfrm>
          <a:prstGeom prst="ellipse">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rgbClr val="002060"/>
                </a:solidFill>
                <a:latin typeface="Segoe UI" panose="020B0502040204020203" pitchFamily="34" charset="0"/>
                <a:cs typeface="Segoe UI" panose="020B0502040204020203" pitchFamily="34" charset="0"/>
              </a:rPr>
              <a:t>Manage, create,  summarize campaigns</a:t>
            </a:r>
            <a:endParaRPr lang="en-US" sz="2400" dirty="0">
              <a:solidFill>
                <a:srgbClr val="002060"/>
              </a:solidFill>
              <a:latin typeface="Segoe UI" panose="020B0502040204020203" pitchFamily="34" charset="0"/>
              <a:cs typeface="Segoe UI" panose="020B0502040204020203" pitchFamily="34" charset="0"/>
            </a:endParaRPr>
          </a:p>
        </p:txBody>
      </p:sp>
      <p:cxnSp>
        <p:nvCxnSpPr>
          <p:cNvPr id="9" name="Straight Arrow Connector 8"/>
          <p:cNvCxnSpPr>
            <a:stCxn id="7" idx="2"/>
          </p:cNvCxnSpPr>
          <p:nvPr/>
        </p:nvCxnSpPr>
        <p:spPr>
          <a:xfrm flipH="1">
            <a:off x="5486400" y="2278182"/>
            <a:ext cx="1901822" cy="914400"/>
          </a:xfrm>
          <a:prstGeom prst="straightConnector1">
            <a:avLst/>
          </a:prstGeom>
          <a:ln w="571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7388221" y="3707420"/>
            <a:ext cx="3659189" cy="1731962"/>
          </a:xfrm>
          <a:prstGeom prst="ellipse">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rgbClr val="002060"/>
                </a:solidFill>
                <a:latin typeface="Segoe UI" panose="020B0502040204020203" pitchFamily="34" charset="0"/>
                <a:cs typeface="Segoe UI" panose="020B0502040204020203" pitchFamily="34" charset="0"/>
              </a:rPr>
              <a:t>Perform AR data, instruction to campaigns</a:t>
            </a:r>
            <a:endParaRPr lang="en-US" sz="2400" dirty="0">
              <a:solidFill>
                <a:srgbClr val="002060"/>
              </a:solidFill>
              <a:latin typeface="Segoe UI" panose="020B0502040204020203" pitchFamily="34" charset="0"/>
              <a:cs typeface="Segoe UI" panose="020B0502040204020203" pitchFamily="34" charset="0"/>
            </a:endParaRPr>
          </a:p>
        </p:txBody>
      </p:sp>
      <p:cxnSp>
        <p:nvCxnSpPr>
          <p:cNvPr id="11" name="Straight Arrow Connector 10"/>
          <p:cNvCxnSpPr/>
          <p:nvPr/>
        </p:nvCxnSpPr>
        <p:spPr>
          <a:xfrm flipH="1">
            <a:off x="5486400" y="4573401"/>
            <a:ext cx="1901821" cy="571500"/>
          </a:xfrm>
          <a:prstGeom prst="straightConnector1">
            <a:avLst/>
          </a:prstGeom>
          <a:ln w="571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14" name="Slide Number Placeholder 13"/>
          <p:cNvSpPr>
            <a:spLocks noGrp="1"/>
          </p:cNvSpPr>
          <p:nvPr>
            <p:ph type="sldNum" sz="quarter" idx="12"/>
          </p:nvPr>
        </p:nvSpPr>
        <p:spPr/>
        <p:txBody>
          <a:bodyPr/>
          <a:lstStyle/>
          <a:p>
            <a:fld id="{6D22F896-40B5-4ADD-8801-0D06FADFA095}" type="slidenum">
              <a:rPr lang="en-US" smtClean="0"/>
              <a:t>12</a:t>
            </a:fld>
            <a:endParaRPr lang="en-US"/>
          </a:p>
        </p:txBody>
      </p:sp>
    </p:spTree>
    <p:extLst>
      <p:ext uri="{BB962C8B-B14F-4D97-AF65-F5344CB8AC3E}">
        <p14:creationId xmlns:p14="http://schemas.microsoft.com/office/powerpoint/2010/main" val="239726981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504926" y="889414"/>
            <a:ext cx="8547124" cy="4955967"/>
          </a:xfrm>
          <a:prstGeom prst="rect">
            <a:avLst/>
          </a:prstGeom>
        </p:spPr>
      </p:pic>
      <p:sp>
        <p:nvSpPr>
          <p:cNvPr id="3" name="Title 1"/>
          <p:cNvSpPr txBox="1">
            <a:spLocks/>
          </p:cNvSpPr>
          <p:nvPr/>
        </p:nvSpPr>
        <p:spPr>
          <a:xfrm>
            <a:off x="1409700" y="0"/>
            <a:ext cx="9905998" cy="10287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800" kern="1200" cap="all" baseline="0">
                <a:solidFill>
                  <a:schemeClr val="tx1"/>
                </a:solidFill>
                <a:latin typeface="+mj-lt"/>
                <a:ea typeface="+mj-ea"/>
                <a:cs typeface="+mj-cs"/>
              </a:defRPr>
            </a:lvl1pPr>
          </a:lstStyle>
          <a:p>
            <a:pPr algn="ctr"/>
            <a:r>
              <a:rPr lang="en-US" sz="3600" dirty="0" smtClean="0">
                <a:solidFill>
                  <a:srgbClr val="002060"/>
                </a:solidFill>
                <a:latin typeface="Segoe UI" panose="020B0502040204020203" pitchFamily="34" charset="0"/>
                <a:cs typeface="Segoe UI" panose="020B0502040204020203" pitchFamily="34" charset="0"/>
              </a:rPr>
              <a:t>SYSTEM ARCHITECTURE</a:t>
            </a:r>
            <a:endParaRPr lang="en-US" sz="3600" dirty="0">
              <a:solidFill>
                <a:srgbClr val="002060"/>
              </a:solidFill>
              <a:latin typeface="Segoe UI" panose="020B0502040204020203" pitchFamily="34" charset="0"/>
              <a:cs typeface="Segoe UI" panose="020B0502040204020203" pitchFamily="34" charset="0"/>
            </a:endParaRPr>
          </a:p>
        </p:txBody>
      </p:sp>
      <p:sp>
        <p:nvSpPr>
          <p:cNvPr id="2" name="Slide Number Placeholder 1"/>
          <p:cNvSpPr>
            <a:spLocks noGrp="1"/>
          </p:cNvSpPr>
          <p:nvPr>
            <p:ph type="sldNum" sz="quarter" idx="12"/>
          </p:nvPr>
        </p:nvSpPr>
        <p:spPr/>
        <p:txBody>
          <a:bodyPr/>
          <a:lstStyle/>
          <a:p>
            <a:fld id="{6D22F896-40B5-4ADD-8801-0D06FADFA095}" type="slidenum">
              <a:rPr lang="en-US" smtClean="0"/>
              <a:t>13</a:t>
            </a:fld>
            <a:endParaRPr lang="en-US"/>
          </a:p>
        </p:txBody>
      </p:sp>
      <p:sp>
        <p:nvSpPr>
          <p:cNvPr id="5" name="Rectangle 4"/>
          <p:cNvSpPr/>
          <p:nvPr/>
        </p:nvSpPr>
        <p:spPr>
          <a:xfrm>
            <a:off x="2946400" y="889414"/>
            <a:ext cx="1816100" cy="444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Times New Roman" panose="02020603050405020304" pitchFamily="18" charset="0"/>
                <a:cs typeface="Times New Roman" panose="02020603050405020304" pitchFamily="18" charset="0"/>
              </a:rPr>
              <a:t>Presenter Module</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4857726" y="1054100"/>
            <a:ext cx="3079774" cy="444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Times New Roman" panose="02020603050405020304" pitchFamily="18" charset="0"/>
                <a:cs typeface="Times New Roman" panose="02020603050405020304" pitchFamily="18" charset="0"/>
              </a:rPr>
              <a:t>AR data in XML format</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7" name="Rectangle 6"/>
          <p:cNvSpPr/>
          <p:nvPr/>
        </p:nvSpPr>
        <p:spPr>
          <a:xfrm>
            <a:off x="5041900" y="4749800"/>
            <a:ext cx="2324100" cy="203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latin typeface="Times New Roman" panose="02020603050405020304" pitchFamily="18" charset="0"/>
                <a:cs typeface="Times New Roman" panose="02020603050405020304" pitchFamily="18" charset="0"/>
              </a:rPr>
              <a:t>Target Information</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8" name="Rectangle 7"/>
          <p:cNvSpPr/>
          <p:nvPr/>
        </p:nvSpPr>
        <p:spPr>
          <a:xfrm>
            <a:off x="5200649" y="5524500"/>
            <a:ext cx="2324100" cy="2508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latin typeface="Times New Roman" panose="02020603050405020304" pitchFamily="18" charset="0"/>
                <a:cs typeface="Times New Roman" panose="02020603050405020304" pitchFamily="18" charset="0"/>
              </a:rPr>
              <a:t>Image Target </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9" name="Rectangle 8"/>
          <p:cNvSpPr/>
          <p:nvPr/>
        </p:nvSpPr>
        <p:spPr>
          <a:xfrm>
            <a:off x="8559800" y="3327400"/>
            <a:ext cx="1701800" cy="4383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latin typeface="Times New Roman" panose="02020603050405020304" pitchFamily="18" charset="0"/>
                <a:cs typeface="Times New Roman" panose="02020603050405020304" pitchFamily="18" charset="0"/>
              </a:rPr>
              <a:t>Query Augmented Data</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10" name="Rectangle 9"/>
          <p:cNvSpPr/>
          <p:nvPr/>
        </p:nvSpPr>
        <p:spPr>
          <a:xfrm>
            <a:off x="4762500" y="3467100"/>
            <a:ext cx="1701800" cy="3903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latin typeface="Times New Roman" panose="02020603050405020304" pitchFamily="18" charset="0"/>
                <a:cs typeface="Times New Roman" panose="02020603050405020304" pitchFamily="18" charset="0"/>
              </a:rPr>
              <a:t> Augmented Data</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11" name="Rectangle 10"/>
          <p:cNvSpPr/>
          <p:nvPr/>
        </p:nvSpPr>
        <p:spPr>
          <a:xfrm>
            <a:off x="1714500" y="1883499"/>
            <a:ext cx="939800" cy="2855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latin typeface="Times New Roman" panose="02020603050405020304" pitchFamily="18" charset="0"/>
                <a:cs typeface="Times New Roman" panose="02020603050405020304" pitchFamily="18" charset="0"/>
              </a:rPr>
              <a:t>Input</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12" name="Rectangle 11"/>
          <p:cNvSpPr/>
          <p:nvPr/>
        </p:nvSpPr>
        <p:spPr>
          <a:xfrm>
            <a:off x="2774951" y="5467349"/>
            <a:ext cx="2324100" cy="2508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latin typeface="Times New Roman" panose="02020603050405020304" pitchFamily="18" charset="0"/>
                <a:cs typeface="Times New Roman" panose="02020603050405020304" pitchFamily="18" charset="0"/>
              </a:rPr>
              <a:t>Manager Module </a:t>
            </a:r>
            <a:endParaRPr lang="en-US" sz="12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0274705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rgbClr val="002060"/>
                </a:solidFill>
                <a:latin typeface="Segoe UI" panose="020B0502040204020203" pitchFamily="34" charset="0"/>
                <a:cs typeface="Segoe UI" panose="020B0502040204020203" pitchFamily="34" charset="0"/>
              </a:rPr>
              <a:t>CONTENT</a:t>
            </a:r>
            <a:endParaRPr lang="en-US" dirty="0">
              <a:solidFill>
                <a:srgbClr val="002060"/>
              </a:solidFill>
              <a:latin typeface="Segoe UI" panose="020B0502040204020203" pitchFamily="34" charset="0"/>
              <a:cs typeface="Segoe UI" panose="020B0502040204020203" pitchFamily="34" charset="0"/>
            </a:endParaRPr>
          </a:p>
        </p:txBody>
      </p:sp>
      <p:graphicFrame>
        <p:nvGraphicFramePr>
          <p:cNvPr id="4" name="Content Placeholder 3"/>
          <p:cNvGraphicFramePr>
            <a:graphicFrameLocks noGrp="1"/>
          </p:cNvGraphicFramePr>
          <p:nvPr>
            <p:ph idx="1"/>
            <p:extLst/>
          </p:nvPr>
        </p:nvGraphicFramePr>
        <p:xfrm>
          <a:off x="1141413" y="1809750"/>
          <a:ext cx="9906000" cy="45148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12"/>
          </p:nvPr>
        </p:nvSpPr>
        <p:spPr/>
        <p:txBody>
          <a:bodyPr/>
          <a:lstStyle/>
          <a:p>
            <a:fld id="{6D22F896-40B5-4ADD-8801-0D06FADFA095}" type="slidenum">
              <a:rPr lang="en-US" smtClean="0"/>
              <a:t>14</a:t>
            </a:fld>
            <a:endParaRPr lang="en-US"/>
          </a:p>
        </p:txBody>
      </p:sp>
    </p:spTree>
    <p:extLst>
      <p:ext uri="{BB962C8B-B14F-4D97-AF65-F5344CB8AC3E}">
        <p14:creationId xmlns:p14="http://schemas.microsoft.com/office/powerpoint/2010/main" val="23583654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3" cstate="print">
            <a:extLst>
              <a:ext uri="{28A0092B-C50C-407E-A947-70E740481C1C}">
                <a14:useLocalDpi xmlns:a14="http://schemas.microsoft.com/office/drawing/2010/main" val="0"/>
              </a:ext>
            </a:extLst>
          </a:blip>
          <a:stretch>
            <a:fillRect/>
          </a:stretch>
        </p:blipFill>
        <p:spPr bwMode="auto">
          <a:xfrm>
            <a:off x="1352550" y="1409700"/>
            <a:ext cx="9182100" cy="5048250"/>
          </a:xfrm>
          <a:prstGeom prst="rect">
            <a:avLst/>
          </a:prstGeom>
          <a:noFill/>
          <a:ln w="9525">
            <a:noFill/>
            <a:miter lim="800000"/>
            <a:headEnd/>
            <a:tailEnd/>
          </a:ln>
        </p:spPr>
      </p:pic>
      <p:sp>
        <p:nvSpPr>
          <p:cNvPr id="5" name="TextBox 4"/>
          <p:cNvSpPr txBox="1"/>
          <p:nvPr/>
        </p:nvSpPr>
        <p:spPr>
          <a:xfrm>
            <a:off x="2019300" y="628650"/>
            <a:ext cx="7848600" cy="646331"/>
          </a:xfrm>
          <a:prstGeom prst="rect">
            <a:avLst/>
          </a:prstGeom>
          <a:noFill/>
        </p:spPr>
        <p:txBody>
          <a:bodyPr wrap="square" rtlCol="0">
            <a:spAutoFit/>
          </a:bodyPr>
          <a:lstStyle/>
          <a:p>
            <a:pPr algn="ctr"/>
            <a:r>
              <a:rPr lang="en-US" sz="3600" b="1" dirty="0" smtClean="0">
                <a:solidFill>
                  <a:srgbClr val="002060"/>
                </a:solidFill>
                <a:latin typeface="Segoe UI" panose="020B0502040204020203" pitchFamily="34" charset="0"/>
                <a:cs typeface="Segoe UI" panose="020B0502040204020203" pitchFamily="34" charset="0"/>
              </a:rPr>
              <a:t>Structure of Manager Module</a:t>
            </a:r>
            <a:endParaRPr lang="en-US" sz="3600" b="1" dirty="0">
              <a:solidFill>
                <a:srgbClr val="002060"/>
              </a:solidFill>
              <a:latin typeface="Segoe UI" panose="020B0502040204020203" pitchFamily="34" charset="0"/>
              <a:cs typeface="Segoe UI" panose="020B0502040204020203" pitchFamily="34" charset="0"/>
            </a:endParaRPr>
          </a:p>
        </p:txBody>
      </p:sp>
      <p:sp>
        <p:nvSpPr>
          <p:cNvPr id="2" name="Slide Number Placeholder 1"/>
          <p:cNvSpPr>
            <a:spLocks noGrp="1"/>
          </p:cNvSpPr>
          <p:nvPr>
            <p:ph type="sldNum" sz="quarter" idx="12"/>
          </p:nvPr>
        </p:nvSpPr>
        <p:spPr/>
        <p:txBody>
          <a:bodyPr/>
          <a:lstStyle/>
          <a:p>
            <a:fld id="{6D22F896-40B5-4ADD-8801-0D06FADFA095}" type="slidenum">
              <a:rPr lang="en-US" smtClean="0"/>
              <a:t>15</a:t>
            </a:fld>
            <a:endParaRPr lang="en-US"/>
          </a:p>
        </p:txBody>
      </p:sp>
      <p:sp>
        <p:nvSpPr>
          <p:cNvPr id="6" name="Oval 5"/>
          <p:cNvSpPr/>
          <p:nvPr/>
        </p:nvSpPr>
        <p:spPr>
          <a:xfrm>
            <a:off x="8821659" y="2107762"/>
            <a:ext cx="1454662" cy="749738"/>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a:latin typeface="Times New Roman" panose="02020603050405020304" pitchFamily="18" charset="0"/>
                <a:cs typeface="Times New Roman" panose="02020603050405020304" pitchFamily="18" charset="0"/>
              </a:rPr>
              <a:t>TargetID</a:t>
            </a:r>
            <a:endParaRPr lang="en-US"/>
          </a:p>
        </p:txBody>
      </p:sp>
      <p:pic>
        <p:nvPicPr>
          <p:cNvPr id="3074" name="Picture 2" descr="http://mannlib.cornell.edu/files/imagecache/news-full/images/news/RequestIcon.jpg.crop_display.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55526" y="3533775"/>
            <a:ext cx="588074" cy="8001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t0.gstatic.com/images?q=tbn:ANd9GcQqalbc4IvF1xHMCLss2NPVgPMjdUpHbNwNDb_eRWFnrcleIPGx"/>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89717" y="5518148"/>
            <a:ext cx="547688" cy="547688"/>
          </a:xfrm>
          <a:prstGeom prst="rect">
            <a:avLst/>
          </a:prstGeom>
          <a:noFill/>
          <a:extLst>
            <a:ext uri="{909E8E84-426E-40DD-AFC4-6F175D3DCCD1}">
              <a14:hiddenFill xmlns:a14="http://schemas.microsoft.com/office/drawing/2010/main">
                <a:solidFill>
                  <a:srgbClr val="FFFFFF"/>
                </a:solidFill>
              </a14:hiddenFill>
            </a:ext>
          </a:extLst>
        </p:spPr>
      </p:pic>
      <p:sp>
        <p:nvSpPr>
          <p:cNvPr id="3" name="Rounded Rectangle 2"/>
          <p:cNvSpPr/>
          <p:nvPr/>
        </p:nvSpPr>
        <p:spPr>
          <a:xfrm>
            <a:off x="4660900" y="2235200"/>
            <a:ext cx="2112613" cy="850900"/>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latin typeface="Times New Roman" panose="02020603050405020304" pitchFamily="18" charset="0"/>
                <a:cs typeface="Times New Roman" panose="02020603050405020304" pitchFamily="18" charset="0"/>
              </a:rPr>
              <a:t>Upload Processing Target Image</a:t>
            </a:r>
            <a:endParaRPr lang="en-US" dirty="0">
              <a:latin typeface="Times New Roman" panose="02020603050405020304" pitchFamily="18" charset="0"/>
              <a:cs typeface="Times New Roman" panose="02020603050405020304" pitchFamily="18" charset="0"/>
            </a:endParaRPr>
          </a:p>
        </p:txBody>
      </p:sp>
      <p:sp>
        <p:nvSpPr>
          <p:cNvPr id="7" name="Down Arrow Callout 6"/>
          <p:cNvSpPr/>
          <p:nvPr/>
        </p:nvSpPr>
        <p:spPr>
          <a:xfrm>
            <a:off x="4660899" y="3533775"/>
            <a:ext cx="2112613" cy="1393825"/>
          </a:xfrm>
          <a:prstGeom prst="downArrowCallou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latin typeface="Times New Roman" panose="02020603050405020304" pitchFamily="18" charset="0"/>
                <a:cs typeface="Times New Roman" panose="02020603050405020304" pitchFamily="18" charset="0"/>
              </a:rPr>
              <a:t>Server Processing Interface</a:t>
            </a:r>
            <a:endParaRPr lang="en-US" dirty="0">
              <a:latin typeface="Times New Roman" panose="02020603050405020304" pitchFamily="18" charset="0"/>
              <a:cs typeface="Times New Roman" panose="02020603050405020304" pitchFamily="18" charset="0"/>
            </a:endParaRPr>
          </a:p>
        </p:txBody>
      </p:sp>
      <p:sp>
        <p:nvSpPr>
          <p:cNvPr id="8" name="Rounded Rectangle 7"/>
          <p:cNvSpPr/>
          <p:nvPr/>
        </p:nvSpPr>
        <p:spPr>
          <a:xfrm>
            <a:off x="4572000" y="5143500"/>
            <a:ext cx="2336800" cy="648492"/>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latin typeface="Times New Roman" panose="02020603050405020304" pitchFamily="18" charset="0"/>
                <a:cs typeface="Times New Roman" panose="02020603050405020304" pitchFamily="18" charset="0"/>
              </a:rPr>
              <a:t>User Interface</a:t>
            </a:r>
            <a:endParaRPr lang="en-US" dirty="0">
              <a:latin typeface="Times New Roman" panose="02020603050405020304" pitchFamily="18" charset="0"/>
              <a:cs typeface="Times New Roman" panose="02020603050405020304" pitchFamily="18" charset="0"/>
            </a:endParaRPr>
          </a:p>
        </p:txBody>
      </p:sp>
      <p:sp>
        <p:nvSpPr>
          <p:cNvPr id="11" name="Rectangle 10"/>
          <p:cNvSpPr/>
          <p:nvPr/>
        </p:nvSpPr>
        <p:spPr>
          <a:xfrm>
            <a:off x="2612754" y="2197088"/>
            <a:ext cx="939800" cy="2855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latin typeface="Times New Roman" panose="02020603050405020304" pitchFamily="18" charset="0"/>
                <a:cs typeface="Times New Roman" panose="02020603050405020304" pitchFamily="18" charset="0"/>
              </a:rPr>
              <a:t>Input</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12" name="Rectangle 11"/>
          <p:cNvSpPr/>
          <p:nvPr/>
        </p:nvSpPr>
        <p:spPr>
          <a:xfrm>
            <a:off x="7289800" y="1968745"/>
            <a:ext cx="1620759" cy="2664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latin typeface="Times New Roman" panose="02020603050405020304" pitchFamily="18" charset="0"/>
                <a:cs typeface="Times New Roman" panose="02020603050405020304" pitchFamily="18" charset="0"/>
              </a:rPr>
              <a:t>Upload Target</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13" name="Rectangle 12"/>
          <p:cNvSpPr/>
          <p:nvPr/>
        </p:nvSpPr>
        <p:spPr>
          <a:xfrm>
            <a:off x="6893680" y="2794245"/>
            <a:ext cx="2301120" cy="203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latin typeface="Times New Roman" panose="02020603050405020304" pitchFamily="18" charset="0"/>
                <a:cs typeface="Times New Roman" panose="02020603050405020304" pitchFamily="18" charset="0"/>
              </a:rPr>
              <a:t>Target Processing Information</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14" name="Rectangle 13"/>
          <p:cNvSpPr/>
          <p:nvPr/>
        </p:nvSpPr>
        <p:spPr>
          <a:xfrm>
            <a:off x="7734300" y="3278461"/>
            <a:ext cx="1557259" cy="2771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latin typeface="Times New Roman" panose="02020603050405020304" pitchFamily="18" charset="0"/>
                <a:cs typeface="Times New Roman" panose="02020603050405020304" pitchFamily="18" charset="0"/>
              </a:rPr>
              <a:t>Query Information</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15" name="Rectangle 14"/>
          <p:cNvSpPr/>
          <p:nvPr/>
        </p:nvSpPr>
        <p:spPr>
          <a:xfrm>
            <a:off x="7927804" y="4230687"/>
            <a:ext cx="1363756" cy="2524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latin typeface="Times New Roman" panose="02020603050405020304" pitchFamily="18" charset="0"/>
                <a:cs typeface="Times New Roman" panose="02020603050405020304" pitchFamily="18" charset="0"/>
              </a:rPr>
              <a:t>Return Result</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16" name="Rectangle 15"/>
          <p:cNvSpPr/>
          <p:nvPr/>
        </p:nvSpPr>
        <p:spPr>
          <a:xfrm>
            <a:off x="2742175" y="4940301"/>
            <a:ext cx="1055125" cy="3047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latin typeface="Times New Roman" panose="02020603050405020304" pitchFamily="18" charset="0"/>
                <a:cs typeface="Times New Roman" panose="02020603050405020304" pitchFamily="18" charset="0"/>
              </a:rPr>
              <a:t>Interaction</a:t>
            </a:r>
            <a:endParaRPr lang="en-US" sz="12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566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0" presetClass="path" presetSubtype="0" accel="50000" decel="50000" fill="hold" grpId="1" nodeType="clickEffect">
                                  <p:stCondLst>
                                    <p:cond delay="0"/>
                                  </p:stCondLst>
                                  <p:childTnLst>
                                    <p:animMotion origin="layout" path="M -3.125E-6 2.96296E-6 L -0.15885 2.96296E-6 C -0.22994 2.96296E-6 -0.31757 0.06898 -0.31757 0.125 L -0.31757 0.25 " pathEditMode="relative" rAng="0" ptsTypes="AAAA">
                                      <p:cBhvr>
                                        <p:cTn id="13" dur="2000" fill="hold"/>
                                        <p:tgtEl>
                                          <p:spTgt spid="6"/>
                                        </p:tgtEl>
                                        <p:attrNameLst>
                                          <p:attrName>ppt_x</p:attrName>
                                          <p:attrName>ppt_y</p:attrName>
                                        </p:attrNameLst>
                                      </p:cBhvr>
                                      <p:rCtr x="-15885" y="12500"/>
                                    </p:animMotion>
                                  </p:childTnLst>
                                </p:cTn>
                              </p:par>
                            </p:childTnLst>
                          </p:cTn>
                        </p:par>
                      </p:childTnLst>
                    </p:cTn>
                  </p:par>
                  <p:par>
                    <p:cTn id="14" fill="hold">
                      <p:stCondLst>
                        <p:cond delay="indefinite"/>
                      </p:stCondLst>
                      <p:childTnLst>
                        <p:par>
                          <p:cTn id="15" fill="hold">
                            <p:stCondLst>
                              <p:cond delay="0"/>
                            </p:stCondLst>
                            <p:childTnLst>
                              <p:par>
                                <p:cTn id="16" presetID="2" presetClass="exit" presetSubtype="4" fill="hold" grpId="2" nodeType="clickEffect">
                                  <p:stCondLst>
                                    <p:cond delay="0"/>
                                  </p:stCondLst>
                                  <p:childTnLst>
                                    <p:anim calcmode="lin" valueType="num">
                                      <p:cBhvr additive="base">
                                        <p:cTn id="17" dur="500"/>
                                        <p:tgtEl>
                                          <p:spTgt spid="6"/>
                                        </p:tgtEl>
                                        <p:attrNameLst>
                                          <p:attrName>ppt_x</p:attrName>
                                        </p:attrNameLst>
                                      </p:cBhvr>
                                      <p:tavLst>
                                        <p:tav tm="0">
                                          <p:val>
                                            <p:strVal val="ppt_x"/>
                                          </p:val>
                                        </p:tav>
                                        <p:tav tm="100000">
                                          <p:val>
                                            <p:strVal val="ppt_x"/>
                                          </p:val>
                                        </p:tav>
                                      </p:tavLst>
                                    </p:anim>
                                    <p:anim calcmode="lin" valueType="num">
                                      <p:cBhvr additive="base">
                                        <p:cTn id="18" dur="500"/>
                                        <p:tgtEl>
                                          <p:spTgt spid="6"/>
                                        </p:tgtEl>
                                        <p:attrNameLst>
                                          <p:attrName>ppt_y</p:attrName>
                                        </p:attrNameLst>
                                      </p:cBhvr>
                                      <p:tavLst>
                                        <p:tav tm="0">
                                          <p:val>
                                            <p:strVal val="ppt_y"/>
                                          </p:val>
                                        </p:tav>
                                        <p:tav tm="100000">
                                          <p:val>
                                            <p:strVal val="1+ppt_h/2"/>
                                          </p:val>
                                        </p:tav>
                                      </p:tavLst>
                                    </p:anim>
                                    <p:set>
                                      <p:cBhvr>
                                        <p:cTn id="19" dur="1" fill="hold">
                                          <p:stCondLst>
                                            <p:cond delay="499"/>
                                          </p:stCondLst>
                                        </p:cTn>
                                        <p:tgtEl>
                                          <p:spTgt spid="6"/>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3074"/>
                                        </p:tgtEl>
                                        <p:attrNameLst>
                                          <p:attrName>style.visibility</p:attrName>
                                        </p:attrNameLst>
                                      </p:cBhvr>
                                      <p:to>
                                        <p:strVal val="visible"/>
                                      </p:to>
                                    </p:set>
                                    <p:animEffect transition="in" filter="fade">
                                      <p:cBhvr>
                                        <p:cTn id="24" dur="1000"/>
                                        <p:tgtEl>
                                          <p:spTgt spid="3074"/>
                                        </p:tgtEl>
                                      </p:cBhvr>
                                    </p:animEffect>
                                    <p:anim calcmode="lin" valueType="num">
                                      <p:cBhvr>
                                        <p:cTn id="25" dur="1000" fill="hold"/>
                                        <p:tgtEl>
                                          <p:spTgt spid="3074"/>
                                        </p:tgtEl>
                                        <p:attrNameLst>
                                          <p:attrName>ppt_x</p:attrName>
                                        </p:attrNameLst>
                                      </p:cBhvr>
                                      <p:tavLst>
                                        <p:tav tm="0">
                                          <p:val>
                                            <p:strVal val="#ppt_x"/>
                                          </p:val>
                                        </p:tav>
                                        <p:tav tm="100000">
                                          <p:val>
                                            <p:strVal val="#ppt_x"/>
                                          </p:val>
                                        </p:tav>
                                      </p:tavLst>
                                    </p:anim>
                                    <p:anim calcmode="lin" valueType="num">
                                      <p:cBhvr>
                                        <p:cTn id="26" dur="1000" fill="hold"/>
                                        <p:tgtEl>
                                          <p:spTgt spid="3074"/>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xit" presetSubtype="0" fill="hold" nodeType="clickEffect">
                                  <p:stCondLst>
                                    <p:cond delay="0"/>
                                  </p:stCondLst>
                                  <p:childTnLst>
                                    <p:animEffect transition="out" filter="fade">
                                      <p:cBhvr>
                                        <p:cTn id="30" dur="1000"/>
                                        <p:tgtEl>
                                          <p:spTgt spid="3074"/>
                                        </p:tgtEl>
                                      </p:cBhvr>
                                    </p:animEffect>
                                    <p:anim calcmode="lin" valueType="num">
                                      <p:cBhvr>
                                        <p:cTn id="31" dur="1000"/>
                                        <p:tgtEl>
                                          <p:spTgt spid="3074"/>
                                        </p:tgtEl>
                                        <p:attrNameLst>
                                          <p:attrName>ppt_x</p:attrName>
                                        </p:attrNameLst>
                                      </p:cBhvr>
                                      <p:tavLst>
                                        <p:tav tm="0">
                                          <p:val>
                                            <p:strVal val="ppt_x"/>
                                          </p:val>
                                        </p:tav>
                                        <p:tav tm="100000">
                                          <p:val>
                                            <p:strVal val="ppt_x"/>
                                          </p:val>
                                        </p:tav>
                                      </p:tavLst>
                                    </p:anim>
                                    <p:anim calcmode="lin" valueType="num">
                                      <p:cBhvr>
                                        <p:cTn id="32" dur="1000"/>
                                        <p:tgtEl>
                                          <p:spTgt spid="3074"/>
                                        </p:tgtEl>
                                        <p:attrNameLst>
                                          <p:attrName>ppt_y</p:attrName>
                                        </p:attrNameLst>
                                      </p:cBhvr>
                                      <p:tavLst>
                                        <p:tav tm="0">
                                          <p:val>
                                            <p:strVal val="ppt_y"/>
                                          </p:val>
                                        </p:tav>
                                        <p:tav tm="100000">
                                          <p:val>
                                            <p:strVal val="ppt_y+.1"/>
                                          </p:val>
                                        </p:tav>
                                      </p:tavLst>
                                    </p:anim>
                                    <p:set>
                                      <p:cBhvr>
                                        <p:cTn id="33" dur="1" fill="hold">
                                          <p:stCondLst>
                                            <p:cond delay="999"/>
                                          </p:stCondLst>
                                        </p:cTn>
                                        <p:tgtEl>
                                          <p:spTgt spid="3074"/>
                                        </p:tgtEl>
                                        <p:attrNameLst>
                                          <p:attrName>style.visibility</p:attrName>
                                        </p:attrNameLst>
                                      </p:cBhvr>
                                      <p:to>
                                        <p:strVal val="hidden"/>
                                      </p:to>
                                    </p:set>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3076"/>
                                        </p:tgtEl>
                                        <p:attrNameLst>
                                          <p:attrName>style.visibility</p:attrName>
                                        </p:attrNameLst>
                                      </p:cBhvr>
                                      <p:to>
                                        <p:strVal val="visible"/>
                                      </p:to>
                                    </p:set>
                                    <p:animEffect transition="in" filter="fade">
                                      <p:cBhvr>
                                        <p:cTn id="38" dur="1000"/>
                                        <p:tgtEl>
                                          <p:spTgt spid="3076"/>
                                        </p:tgtEl>
                                      </p:cBhvr>
                                    </p:animEffect>
                                    <p:anim calcmode="lin" valueType="num">
                                      <p:cBhvr>
                                        <p:cTn id="39" dur="1000" fill="hold"/>
                                        <p:tgtEl>
                                          <p:spTgt spid="3076"/>
                                        </p:tgtEl>
                                        <p:attrNameLst>
                                          <p:attrName>ppt_x</p:attrName>
                                        </p:attrNameLst>
                                      </p:cBhvr>
                                      <p:tavLst>
                                        <p:tav tm="0">
                                          <p:val>
                                            <p:strVal val="#ppt_x"/>
                                          </p:val>
                                        </p:tav>
                                        <p:tav tm="100000">
                                          <p:val>
                                            <p:strVal val="#ppt_x"/>
                                          </p:val>
                                        </p:tav>
                                      </p:tavLst>
                                    </p:anim>
                                    <p:anim calcmode="lin" valueType="num">
                                      <p:cBhvr>
                                        <p:cTn id="40" dur="1000" fill="hold"/>
                                        <p:tgtEl>
                                          <p:spTgt spid="3076"/>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0" presetClass="path" presetSubtype="0" accel="50000" decel="50000" fill="hold" nodeType="clickEffect">
                                  <p:stCondLst>
                                    <p:cond delay="0"/>
                                  </p:stCondLst>
                                  <p:childTnLst>
                                    <p:animMotion origin="layout" path="M -1.25E-6 5.55556E-6 L -1.25E-6 5.55556E-6 C 0.00261 -0.0111 0.00586 -0.02198 0.00782 -0.03332 C 0.00899 -0.0405 0.00873 -0.04837 0.00938 -0.05555 C 0.00977 -0.06133 0.01042 -0.06666 0.01094 -0.07221 C 0.00964 -0.14744 0.01224 -0.14235 0.00782 -0.1861 C 0.00534 -0.20948 0.00729 -0.19166 0.00469 -0.20832 C 0.00404 -0.21203 0.00404 -0.21619 0.00313 -0.21944 C 0.00143 -0.22545 -0.00312 -0.2361 -0.00312 -0.2361 C -0.00729 -0.27314 -0.00625 -0.25462 -0.00625 -0.29166 L -0.33593 -0.26944 L -0.33437 -0.04444 " pathEditMode="relative" ptsTypes="AAAAAAAAAAAA">
                                      <p:cBhvr>
                                        <p:cTn id="44" dur="2000" fill="hold"/>
                                        <p:tgtEl>
                                          <p:spTgt spid="3076"/>
                                        </p:tgtEl>
                                        <p:attrNameLst>
                                          <p:attrName>ppt_x</p:attrName>
                                          <p:attrName>ppt_y</p:attrName>
                                        </p:attrNameLst>
                                      </p:cBhvr>
                                    </p:animMotion>
                                  </p:childTnLst>
                                </p:cTn>
                              </p:par>
                            </p:childTnLst>
                          </p:cTn>
                        </p:par>
                      </p:childTnLst>
                    </p:cTn>
                  </p:par>
                  <p:par>
                    <p:cTn id="45" fill="hold">
                      <p:stCondLst>
                        <p:cond delay="indefinite"/>
                      </p:stCondLst>
                      <p:childTnLst>
                        <p:par>
                          <p:cTn id="46" fill="hold">
                            <p:stCondLst>
                              <p:cond delay="0"/>
                            </p:stCondLst>
                            <p:childTnLst>
                              <p:par>
                                <p:cTn id="47" presetID="49" presetClass="path" presetSubtype="0" accel="50000" decel="50000" fill="hold" nodeType="clickEffect">
                                  <p:stCondLst>
                                    <p:cond delay="0"/>
                                  </p:stCondLst>
                                  <p:childTnLst>
                                    <p:animMotion origin="layout" path="M 0 0 L 0.25 0.25 E" pathEditMode="relative" ptsTypes="">
                                      <p:cBhvr>
                                        <p:cTn id="48" dur="2000" fill="hold"/>
                                        <p:tgtEl>
                                          <p:spTgt spid="3074"/>
                                        </p:tgtEl>
                                        <p:attrNameLst>
                                          <p:attrName>ppt_x</p:attrName>
                                          <p:attrName>ppt_y</p:attrName>
                                        </p:attrNameLst>
                                      </p:cBhvr>
                                    </p:animMotion>
                                  </p:childTnLst>
                                </p:cTn>
                              </p:par>
                            </p:childTnLst>
                          </p:cTn>
                        </p:par>
                      </p:childTnLst>
                    </p:cTn>
                  </p:par>
                  <p:par>
                    <p:cTn id="49" fill="hold">
                      <p:stCondLst>
                        <p:cond delay="indefinite"/>
                      </p:stCondLst>
                      <p:childTnLst>
                        <p:par>
                          <p:cTn id="50" fill="hold">
                            <p:stCondLst>
                              <p:cond delay="0"/>
                            </p:stCondLst>
                            <p:childTnLst>
                              <p:par>
                                <p:cTn id="51" presetID="0" presetClass="path" presetSubtype="0" accel="50000" decel="50000" fill="hold" nodeType="clickEffect">
                                  <p:stCondLst>
                                    <p:cond delay="0"/>
                                  </p:stCondLst>
                                  <p:childTnLst>
                                    <p:animMotion origin="layout" path="M -1.04167E-6 -6.93889E-18 L 0.0125 0.02778 L 0.34844 0.025 L 0.35 0.30556 " pathEditMode="relative" ptsTypes="AAAA">
                                      <p:cBhvr>
                                        <p:cTn id="52" dur="2000" fill="hold"/>
                                        <p:tgtEl>
                                          <p:spTgt spid="3074"/>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6" grpId="2"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6D22F896-40B5-4ADD-8801-0D06FADFA095}" type="slidenum">
              <a:rPr lang="en-US" smtClean="0"/>
              <a:t>16</a:t>
            </a:fld>
            <a:endParaRPr lang="en-US"/>
          </a:p>
        </p:txBody>
      </p:sp>
      <p:sp>
        <p:nvSpPr>
          <p:cNvPr id="3" name="TextBox 2"/>
          <p:cNvSpPr txBox="1"/>
          <p:nvPr/>
        </p:nvSpPr>
        <p:spPr>
          <a:xfrm>
            <a:off x="2019300" y="628650"/>
            <a:ext cx="7848600" cy="646331"/>
          </a:xfrm>
          <a:prstGeom prst="rect">
            <a:avLst/>
          </a:prstGeom>
          <a:noFill/>
        </p:spPr>
        <p:txBody>
          <a:bodyPr wrap="square" rtlCol="0">
            <a:spAutoFit/>
          </a:bodyPr>
          <a:lstStyle/>
          <a:p>
            <a:pPr algn="ctr"/>
            <a:r>
              <a:rPr lang="en-US" sz="3600" dirty="0" err="1" smtClean="0">
                <a:solidFill>
                  <a:srgbClr val="002060"/>
                </a:solidFill>
                <a:latin typeface="Segoe UI" panose="020B0502040204020203" pitchFamily="34" charset="0"/>
                <a:cs typeface="Segoe UI" panose="020B0502040204020203" pitchFamily="34" charset="0"/>
              </a:rPr>
              <a:t>Chức</a:t>
            </a:r>
            <a:r>
              <a:rPr lang="en-US" sz="3600" dirty="0" smtClean="0">
                <a:solidFill>
                  <a:srgbClr val="002060"/>
                </a:solidFill>
                <a:latin typeface="Segoe UI" panose="020B0502040204020203" pitchFamily="34" charset="0"/>
                <a:cs typeface="Segoe UI" panose="020B0502040204020203" pitchFamily="34" charset="0"/>
              </a:rPr>
              <a:t> </a:t>
            </a:r>
            <a:r>
              <a:rPr lang="en-US" sz="3600" dirty="0" err="1" smtClean="0">
                <a:solidFill>
                  <a:srgbClr val="002060"/>
                </a:solidFill>
                <a:latin typeface="Segoe UI" panose="020B0502040204020203" pitchFamily="34" charset="0"/>
                <a:cs typeface="Segoe UI" panose="020B0502040204020203" pitchFamily="34" charset="0"/>
              </a:rPr>
              <a:t>năng</a:t>
            </a:r>
            <a:r>
              <a:rPr lang="en-US" sz="3600" dirty="0" smtClean="0">
                <a:solidFill>
                  <a:srgbClr val="002060"/>
                </a:solidFill>
                <a:latin typeface="Segoe UI" panose="020B0502040204020203" pitchFamily="34" charset="0"/>
                <a:cs typeface="Segoe UI" panose="020B0502040204020203" pitchFamily="34" charset="0"/>
              </a:rPr>
              <a:t> </a:t>
            </a:r>
            <a:r>
              <a:rPr lang="en-US" sz="3600" dirty="0" err="1" smtClean="0">
                <a:solidFill>
                  <a:srgbClr val="002060"/>
                </a:solidFill>
                <a:latin typeface="Segoe UI" panose="020B0502040204020203" pitchFamily="34" charset="0"/>
                <a:cs typeface="Segoe UI" panose="020B0502040204020203" pitchFamily="34" charset="0"/>
              </a:rPr>
              <a:t>chính</a:t>
            </a:r>
            <a:endParaRPr lang="en-US" sz="3600" dirty="0">
              <a:solidFill>
                <a:srgbClr val="002060"/>
              </a:solidFill>
              <a:latin typeface="Segoe UI" panose="020B0502040204020203" pitchFamily="34" charset="0"/>
              <a:cs typeface="Segoe UI" panose="020B0502040204020203" pitchFamily="34" charset="0"/>
            </a:endParaRPr>
          </a:p>
        </p:txBody>
      </p:sp>
      <p:graphicFrame>
        <p:nvGraphicFramePr>
          <p:cNvPr id="5" name="Diagram 4"/>
          <p:cNvGraphicFramePr/>
          <p:nvPr>
            <p:extLst>
              <p:ext uri="{D42A27DB-BD31-4B8C-83A1-F6EECF244321}">
                <p14:modId xmlns:p14="http://schemas.microsoft.com/office/powerpoint/2010/main" val="2521136010"/>
              </p:ext>
            </p:extLst>
          </p:nvPr>
        </p:nvGraphicFramePr>
        <p:xfrm>
          <a:off x="2019300" y="1179731"/>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8171644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solidFill>
                  <a:srgbClr val="002060"/>
                </a:solidFill>
                <a:latin typeface="Segoe UI" panose="020B0502040204020203" pitchFamily="34" charset="0"/>
                <a:cs typeface="Segoe UI" panose="020B0502040204020203" pitchFamily="34" charset="0"/>
              </a:rPr>
              <a:t>TechNOLOGIES</a:t>
            </a:r>
            <a:endParaRPr lang="en-US" dirty="0">
              <a:solidFill>
                <a:srgbClr val="002060"/>
              </a:solidFill>
              <a:latin typeface="Segoe UI" panose="020B0502040204020203" pitchFamily="34" charset="0"/>
              <a:cs typeface="Segoe UI" panose="020B0502040204020203" pitchFamily="34" charset="0"/>
            </a:endParaRPr>
          </a:p>
        </p:txBody>
      </p:sp>
      <p:sp>
        <p:nvSpPr>
          <p:cNvPr id="3" name="Content Placeholder 2"/>
          <p:cNvSpPr>
            <a:spLocks noGrp="1"/>
          </p:cNvSpPr>
          <p:nvPr>
            <p:ph idx="1"/>
          </p:nvPr>
        </p:nvSpPr>
        <p:spPr/>
        <p:txBody>
          <a:bodyPr/>
          <a:lstStyle/>
          <a:p>
            <a:r>
              <a:rPr lang="en-US" dirty="0" smtClean="0">
                <a:latin typeface="Segoe UI" panose="020B0502040204020203" pitchFamily="34" charset="0"/>
                <a:cs typeface="Segoe UI" panose="020B0502040204020203" pitchFamily="34" charset="0"/>
              </a:rPr>
              <a:t>Environment: </a:t>
            </a:r>
            <a:r>
              <a:rPr lang="en-US" dirty="0" smtClean="0">
                <a:latin typeface="Segoe UI" panose="020B0502040204020203" pitchFamily="34" charset="0"/>
                <a:cs typeface="Segoe UI" panose="020B0502040204020203" pitchFamily="34" charset="0"/>
              </a:rPr>
              <a:t>Web</a:t>
            </a:r>
          </a:p>
          <a:p>
            <a:r>
              <a:rPr lang="en-US" dirty="0" smtClean="0">
                <a:latin typeface="Segoe UI" panose="020B0502040204020203" pitchFamily="34" charset="0"/>
                <a:cs typeface="Segoe UI" panose="020B0502040204020203" pitchFamily="34" charset="0"/>
              </a:rPr>
              <a:t>PL</a:t>
            </a:r>
            <a:r>
              <a:rPr lang="en-US" dirty="0" smtClean="0">
                <a:latin typeface="Segoe UI" panose="020B0502040204020203" pitchFamily="34" charset="0"/>
                <a:cs typeface="Segoe UI" panose="020B0502040204020203" pitchFamily="34" charset="0"/>
              </a:rPr>
              <a:t>: </a:t>
            </a:r>
            <a:r>
              <a:rPr lang="en-US" dirty="0" err="1" smtClean="0">
                <a:latin typeface="Segoe UI" panose="020B0502040204020203" pitchFamily="34" charset="0"/>
                <a:cs typeface="Segoe UI" panose="020B0502040204020203" pitchFamily="34" charset="0"/>
              </a:rPr>
              <a:t>ASP.Net</a:t>
            </a:r>
            <a:endParaRPr lang="en-US" dirty="0" smtClean="0">
              <a:latin typeface="Segoe UI" panose="020B0502040204020203" pitchFamily="34" charset="0"/>
              <a:cs typeface="Segoe UI" panose="020B0502040204020203" pitchFamily="34" charset="0"/>
            </a:endParaRPr>
          </a:p>
          <a:p>
            <a:r>
              <a:rPr lang="en-US" dirty="0" err="1" smtClean="0">
                <a:latin typeface="Segoe UI" panose="020B0502040204020203" pitchFamily="34" charset="0"/>
                <a:cs typeface="Segoe UI" panose="020B0502040204020203" pitchFamily="34" charset="0"/>
              </a:rPr>
              <a:t>Công</a:t>
            </a:r>
            <a:r>
              <a:rPr lang="en-US" dirty="0" smtClean="0">
                <a:latin typeface="Segoe UI" panose="020B0502040204020203" pitchFamily="34" charset="0"/>
                <a:cs typeface="Segoe UI" panose="020B0502040204020203" pitchFamily="34" charset="0"/>
              </a:rPr>
              <a:t> </a:t>
            </a:r>
            <a:r>
              <a:rPr lang="en-US" dirty="0" err="1" smtClean="0">
                <a:latin typeface="Segoe UI" panose="020B0502040204020203" pitchFamily="34" charset="0"/>
                <a:cs typeface="Segoe UI" panose="020B0502040204020203" pitchFamily="34" charset="0"/>
              </a:rPr>
              <a:t>nghệ</a:t>
            </a:r>
            <a:r>
              <a:rPr lang="en-US" dirty="0" smtClean="0">
                <a:latin typeface="Segoe UI" panose="020B0502040204020203" pitchFamily="34" charset="0"/>
                <a:cs typeface="Segoe UI" panose="020B0502040204020203" pitchFamily="34" charset="0"/>
              </a:rPr>
              <a:t> </a:t>
            </a:r>
            <a:r>
              <a:rPr lang="en-US" dirty="0" err="1" smtClean="0">
                <a:latin typeface="Segoe UI" panose="020B0502040204020203" pitchFamily="34" charset="0"/>
                <a:cs typeface="Segoe UI" panose="020B0502040204020203" pitchFamily="34" charset="0"/>
              </a:rPr>
              <a:t>hỗ</a:t>
            </a:r>
            <a:r>
              <a:rPr lang="en-US" dirty="0" smtClean="0">
                <a:latin typeface="Segoe UI" panose="020B0502040204020203" pitchFamily="34" charset="0"/>
                <a:cs typeface="Segoe UI" panose="020B0502040204020203" pitchFamily="34" charset="0"/>
              </a:rPr>
              <a:t> </a:t>
            </a:r>
            <a:r>
              <a:rPr lang="en-US" dirty="0" err="1" smtClean="0">
                <a:latin typeface="Segoe UI" panose="020B0502040204020203" pitchFamily="34" charset="0"/>
                <a:cs typeface="Segoe UI" panose="020B0502040204020203" pitchFamily="34" charset="0"/>
              </a:rPr>
              <a:t>trợ</a:t>
            </a:r>
            <a:r>
              <a:rPr lang="en-US" dirty="0" smtClean="0">
                <a:latin typeface="Segoe UI" panose="020B0502040204020203" pitchFamily="34" charset="0"/>
                <a:cs typeface="Segoe UI" panose="020B0502040204020203" pitchFamily="34" charset="0"/>
              </a:rPr>
              <a:t>: </a:t>
            </a:r>
            <a:r>
              <a:rPr lang="en-US" dirty="0" smtClean="0">
                <a:latin typeface="Segoe UI" panose="020B0502040204020203" pitchFamily="34" charset="0"/>
                <a:cs typeface="Segoe UI" panose="020B0502040204020203" pitchFamily="34" charset="0"/>
              </a:rPr>
              <a:t>NHibernate</a:t>
            </a:r>
            <a:r>
              <a:rPr lang="en-US" dirty="0" smtClean="0">
                <a:latin typeface="Segoe UI" panose="020B0502040204020203" pitchFamily="34" charset="0"/>
                <a:cs typeface="Segoe UI" panose="020B0502040204020203" pitchFamily="34" charset="0"/>
              </a:rPr>
              <a:t>, </a:t>
            </a:r>
            <a:r>
              <a:rPr lang="en-US" dirty="0" smtClean="0">
                <a:latin typeface="Segoe UI" panose="020B0502040204020203" pitchFamily="34" charset="0"/>
                <a:cs typeface="Segoe UI" panose="020B0502040204020203" pitchFamily="34" charset="0"/>
              </a:rPr>
              <a:t>Restful Web Service …</a:t>
            </a:r>
          </a:p>
          <a:p>
            <a:r>
              <a:rPr lang="en-US" dirty="0" smtClean="0">
                <a:latin typeface="Segoe UI" panose="020B0502040204020203" pitchFamily="34" charset="0"/>
                <a:cs typeface="Segoe UI" panose="020B0502040204020203" pitchFamily="34" charset="0"/>
              </a:rPr>
              <a:t>Architecture: 3-tiers architecture</a:t>
            </a:r>
            <a:endParaRPr lang="en-US" dirty="0">
              <a:latin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2"/>
          </p:nvPr>
        </p:nvSpPr>
        <p:spPr/>
        <p:txBody>
          <a:bodyPr/>
          <a:lstStyle/>
          <a:p>
            <a:fld id="{4B268D5A-6372-44ED-A2F4-11CDBA6BCB1B}" type="slidenum">
              <a:rPr lang="en-US" smtClean="0">
                <a:latin typeface="Segoe UI" panose="020B0502040204020203" pitchFamily="34" charset="0"/>
                <a:cs typeface="Segoe UI" panose="020B0502040204020203" pitchFamily="34" charset="0"/>
              </a:rPr>
              <a:t>17</a:t>
            </a:fld>
            <a:endParaRPr lang="en-US">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65087575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1" y="197831"/>
            <a:ext cx="9905998" cy="1478570"/>
          </a:xfrm>
        </p:spPr>
        <p:txBody>
          <a:bodyPr/>
          <a:lstStyle/>
          <a:p>
            <a:pPr algn="ctr"/>
            <a:r>
              <a:rPr lang="en-US" dirty="0" smtClean="0">
                <a:solidFill>
                  <a:srgbClr val="002060"/>
                </a:solidFill>
                <a:latin typeface="Segoe UI" panose="020B0502040204020203" pitchFamily="34" charset="0"/>
                <a:cs typeface="Segoe UI" panose="020B0502040204020203" pitchFamily="34" charset="0"/>
              </a:rPr>
              <a:t>PROCESS OF CAMPAIGN CREATION</a:t>
            </a:r>
            <a:endParaRPr lang="en-US" dirty="0">
              <a:solidFill>
                <a:srgbClr val="002060"/>
              </a:solidFill>
              <a:latin typeface="Segoe UI" panose="020B0502040204020203" pitchFamily="34" charset="0"/>
              <a:cs typeface="Segoe UI" panose="020B0502040204020203" pitchFamily="34" charset="0"/>
            </a:endParaRPr>
          </a:p>
        </p:txBody>
      </p:sp>
      <p:sp>
        <p:nvSpPr>
          <p:cNvPr id="3" name="Slide Number Placeholder 2"/>
          <p:cNvSpPr>
            <a:spLocks noGrp="1"/>
          </p:cNvSpPr>
          <p:nvPr>
            <p:ph type="sldNum" sz="quarter" idx="12"/>
          </p:nvPr>
        </p:nvSpPr>
        <p:spPr/>
        <p:txBody>
          <a:bodyPr/>
          <a:lstStyle/>
          <a:p>
            <a:fld id="{4B268D5A-6372-44ED-A2F4-11CDBA6BCB1B}" type="slidenum">
              <a:rPr lang="en-US" smtClean="0">
                <a:latin typeface="Segoe UI" panose="020B0502040204020203" pitchFamily="34" charset="0"/>
                <a:cs typeface="Segoe UI" panose="020B0502040204020203" pitchFamily="34" charset="0"/>
              </a:rPr>
              <a:t>18</a:t>
            </a:fld>
            <a:endParaRPr lang="en-US">
              <a:latin typeface="Segoe UI" panose="020B0502040204020203" pitchFamily="34" charset="0"/>
              <a:cs typeface="Segoe UI" panose="020B0502040204020203" pitchFamily="34" charset="0"/>
            </a:endParaRPr>
          </a:p>
        </p:txBody>
      </p:sp>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001" y="1245849"/>
            <a:ext cx="9144000" cy="5067977"/>
          </a:xfrm>
          <a:prstGeom prst="rect">
            <a:avLst/>
          </a:prstGeom>
        </p:spPr>
      </p:pic>
      <p:sp>
        <p:nvSpPr>
          <p:cNvPr id="5" name="Rectangle 4"/>
          <p:cNvSpPr/>
          <p:nvPr/>
        </p:nvSpPr>
        <p:spPr>
          <a:xfrm>
            <a:off x="8343106" y="2521219"/>
            <a:ext cx="1639094" cy="203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latin typeface="Times New Roman" panose="02020603050405020304" pitchFamily="18" charset="0"/>
                <a:cs typeface="Times New Roman" panose="02020603050405020304" pitchFamily="18" charset="0"/>
              </a:rPr>
              <a:t>Target Information</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6832600" y="2969823"/>
            <a:ext cx="736600" cy="3321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latin typeface="Times New Roman" panose="02020603050405020304" pitchFamily="18" charset="0"/>
                <a:cs typeface="Times New Roman" panose="02020603050405020304" pitchFamily="18" charset="0"/>
              </a:rPr>
              <a:t>Upload</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4" name="Rounded Rectangle 3"/>
          <p:cNvSpPr/>
          <p:nvPr/>
        </p:nvSpPr>
        <p:spPr>
          <a:xfrm>
            <a:off x="1143000" y="3556962"/>
            <a:ext cx="1752599" cy="938837"/>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latin typeface="Times New Roman" panose="02020603050405020304" pitchFamily="18" charset="0"/>
                <a:cs typeface="Times New Roman" panose="02020603050405020304" pitchFamily="18" charset="0"/>
              </a:rPr>
              <a:t>Choose Type Of Campaign</a:t>
            </a:r>
            <a:endParaRPr lang="en-US" dirty="0">
              <a:latin typeface="Times New Roman" panose="02020603050405020304" pitchFamily="18" charset="0"/>
              <a:cs typeface="Times New Roman" panose="02020603050405020304" pitchFamily="18" charset="0"/>
            </a:endParaRPr>
          </a:p>
        </p:txBody>
      </p:sp>
      <p:sp>
        <p:nvSpPr>
          <p:cNvPr id="8" name="Rounded Rectangle 7"/>
          <p:cNvSpPr/>
          <p:nvPr/>
        </p:nvSpPr>
        <p:spPr>
          <a:xfrm>
            <a:off x="3213100" y="3556962"/>
            <a:ext cx="1803400" cy="938837"/>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latin typeface="Times New Roman" panose="02020603050405020304" pitchFamily="18" charset="0"/>
                <a:cs typeface="Times New Roman" panose="02020603050405020304" pitchFamily="18" charset="0"/>
              </a:rPr>
              <a:t>Choose Supplier Of Campaign</a:t>
            </a:r>
            <a:endParaRPr lang="en-US" dirty="0">
              <a:latin typeface="Times New Roman" panose="02020603050405020304" pitchFamily="18" charset="0"/>
              <a:cs typeface="Times New Roman" panose="02020603050405020304" pitchFamily="18" charset="0"/>
            </a:endParaRPr>
          </a:p>
        </p:txBody>
      </p:sp>
      <p:sp>
        <p:nvSpPr>
          <p:cNvPr id="9" name="Rounded Rectangle 8"/>
          <p:cNvSpPr/>
          <p:nvPr/>
        </p:nvSpPr>
        <p:spPr>
          <a:xfrm>
            <a:off x="5194300" y="3556962"/>
            <a:ext cx="1803400" cy="938837"/>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400" dirty="0" smtClean="0">
                <a:latin typeface="Times New Roman" panose="02020603050405020304" pitchFamily="18" charset="0"/>
                <a:cs typeface="Times New Roman" panose="02020603050405020304" pitchFamily="18" charset="0"/>
              </a:rPr>
              <a:t>Provide Campaign’s Information (name, start date, end date..)</a:t>
            </a:r>
            <a:endParaRPr lang="en-US" sz="1400" dirty="0">
              <a:latin typeface="Times New Roman" panose="02020603050405020304" pitchFamily="18" charset="0"/>
              <a:cs typeface="Times New Roman" panose="02020603050405020304" pitchFamily="18" charset="0"/>
            </a:endParaRPr>
          </a:p>
        </p:txBody>
      </p:sp>
      <p:sp>
        <p:nvSpPr>
          <p:cNvPr id="10" name="Rounded Rectangle 9"/>
          <p:cNvSpPr/>
          <p:nvPr/>
        </p:nvSpPr>
        <p:spPr>
          <a:xfrm>
            <a:off x="7200900" y="3556962"/>
            <a:ext cx="1803400" cy="938837"/>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400" dirty="0" smtClean="0">
                <a:latin typeface="Times New Roman" panose="02020603050405020304" pitchFamily="18" charset="0"/>
                <a:cs typeface="Times New Roman" panose="02020603050405020304" pitchFamily="18" charset="0"/>
              </a:rPr>
              <a:t>Upload Target Image (Poster)</a:t>
            </a:r>
            <a:endParaRPr lang="en-US" sz="1400" dirty="0">
              <a:latin typeface="Times New Roman" panose="02020603050405020304" pitchFamily="18" charset="0"/>
              <a:cs typeface="Times New Roman" panose="02020603050405020304" pitchFamily="18" charset="0"/>
            </a:endParaRPr>
          </a:p>
        </p:txBody>
      </p:sp>
      <p:sp>
        <p:nvSpPr>
          <p:cNvPr id="13" name="Rounded Rectangle 12"/>
          <p:cNvSpPr/>
          <p:nvPr/>
        </p:nvSpPr>
        <p:spPr>
          <a:xfrm>
            <a:off x="7200900" y="5309562"/>
            <a:ext cx="1803400" cy="938837"/>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400" dirty="0" smtClean="0">
                <a:latin typeface="Times New Roman" panose="02020603050405020304" pitchFamily="18" charset="0"/>
                <a:cs typeface="Times New Roman" panose="02020603050405020304" pitchFamily="18" charset="0"/>
              </a:rPr>
              <a:t>Provide Augment Data Information. Finish.</a:t>
            </a:r>
            <a:endParaRPr lang="en-US" sz="1400" dirty="0">
              <a:latin typeface="Times New Roman" panose="02020603050405020304" pitchFamily="18" charset="0"/>
              <a:cs typeface="Times New Roman" panose="02020603050405020304" pitchFamily="18" charset="0"/>
            </a:endParaRPr>
          </a:p>
        </p:txBody>
      </p:sp>
      <p:sp>
        <p:nvSpPr>
          <p:cNvPr id="14" name="Rectangle 13"/>
          <p:cNvSpPr/>
          <p:nvPr/>
        </p:nvSpPr>
        <p:spPr>
          <a:xfrm>
            <a:off x="4343400" y="5778980"/>
            <a:ext cx="1701800" cy="288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latin typeface="Times New Roman" panose="02020603050405020304" pitchFamily="18" charset="0"/>
                <a:cs typeface="Times New Roman" panose="02020603050405020304" pitchFamily="18" charset="0"/>
              </a:rPr>
              <a:t> Augmented Data</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15" name="Rectangle 14"/>
          <p:cNvSpPr/>
          <p:nvPr/>
        </p:nvSpPr>
        <p:spPr>
          <a:xfrm>
            <a:off x="1193799" y="4510430"/>
            <a:ext cx="1701800" cy="3903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latin typeface="Times New Roman" panose="02020603050405020304" pitchFamily="18" charset="0"/>
                <a:cs typeface="Times New Roman" panose="02020603050405020304" pitchFamily="18" charset="0"/>
              </a:rPr>
              <a:t> Step 1</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16" name="Rectangle 15"/>
          <p:cNvSpPr/>
          <p:nvPr/>
        </p:nvSpPr>
        <p:spPr>
          <a:xfrm>
            <a:off x="3263900" y="4510430"/>
            <a:ext cx="1701800" cy="3903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latin typeface="Times New Roman" panose="02020603050405020304" pitchFamily="18" charset="0"/>
                <a:cs typeface="Times New Roman" panose="02020603050405020304" pitchFamily="18" charset="0"/>
              </a:rPr>
              <a:t> Step 2</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17" name="Rectangle 16"/>
          <p:cNvSpPr/>
          <p:nvPr/>
        </p:nvSpPr>
        <p:spPr>
          <a:xfrm>
            <a:off x="5245100" y="4551912"/>
            <a:ext cx="1701800" cy="3488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latin typeface="Times New Roman" panose="02020603050405020304" pitchFamily="18" charset="0"/>
                <a:cs typeface="Times New Roman" panose="02020603050405020304" pitchFamily="18" charset="0"/>
              </a:rPr>
              <a:t> Step 3</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18" name="Rectangle 17"/>
          <p:cNvSpPr/>
          <p:nvPr/>
        </p:nvSpPr>
        <p:spPr>
          <a:xfrm>
            <a:off x="7410055" y="4515743"/>
            <a:ext cx="1701800" cy="3903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latin typeface="Times New Roman" panose="02020603050405020304" pitchFamily="18" charset="0"/>
                <a:cs typeface="Times New Roman" panose="02020603050405020304" pitchFamily="18" charset="0"/>
              </a:rPr>
              <a:t> Step 4</a:t>
            </a:r>
            <a:endParaRPr lang="en-US" sz="12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7718265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p:cNvGraphicFramePr/>
          <p:nvPr>
            <p:extLst>
              <p:ext uri="{D42A27DB-BD31-4B8C-83A1-F6EECF244321}">
                <p14:modId xmlns:p14="http://schemas.microsoft.com/office/powerpoint/2010/main" val="2372771880"/>
              </p:ext>
            </p:extLst>
          </p:nvPr>
        </p:nvGraphicFramePr>
        <p:xfrm>
          <a:off x="2019300" y="1179731"/>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itle 1"/>
          <p:cNvSpPr>
            <a:spLocks noGrp="1"/>
          </p:cNvSpPr>
          <p:nvPr>
            <p:ph type="title"/>
          </p:nvPr>
        </p:nvSpPr>
        <p:spPr>
          <a:xfrm>
            <a:off x="1173606" y="53246"/>
            <a:ext cx="9905998" cy="1478570"/>
          </a:xfrm>
        </p:spPr>
        <p:txBody>
          <a:bodyPr/>
          <a:lstStyle/>
          <a:p>
            <a:pPr algn="ctr"/>
            <a:r>
              <a:rPr lang="en-US" dirty="0" smtClean="0">
                <a:solidFill>
                  <a:srgbClr val="002060"/>
                </a:solidFill>
                <a:latin typeface="Segoe UI" panose="020B0502040204020203" pitchFamily="34" charset="0"/>
                <a:cs typeface="Segoe UI" panose="020B0502040204020203" pitchFamily="34" charset="0"/>
              </a:rPr>
              <a:t>Manage campaign</a:t>
            </a:r>
            <a:endParaRPr lang="en-US" dirty="0">
              <a:solidFill>
                <a:srgbClr val="002060"/>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70116656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rgbClr val="002060"/>
                </a:solidFill>
                <a:latin typeface="Segoe UI" panose="020B0502040204020203" pitchFamily="34" charset="0"/>
                <a:cs typeface="Segoe UI" panose="020B0502040204020203" pitchFamily="34" charset="0"/>
              </a:rPr>
              <a:t>CONTENT</a:t>
            </a:r>
            <a:endParaRPr lang="en-US" dirty="0">
              <a:solidFill>
                <a:srgbClr val="002060"/>
              </a:solidFill>
              <a:latin typeface="Segoe UI" panose="020B0502040204020203" pitchFamily="34" charset="0"/>
              <a:cs typeface="Segoe UI" panose="020B0502040204020203" pitchFamily="34" charset="0"/>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956763629"/>
              </p:ext>
            </p:extLst>
          </p:nvPr>
        </p:nvGraphicFramePr>
        <p:xfrm>
          <a:off x="1141413" y="1809750"/>
          <a:ext cx="9906000" cy="45148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12"/>
          </p:nvPr>
        </p:nvSpPr>
        <p:spPr/>
        <p:txBody>
          <a:bodyPr/>
          <a:lstStyle/>
          <a:p>
            <a:fld id="{6D22F896-40B5-4ADD-8801-0D06FADFA095}" type="slidenum">
              <a:rPr lang="en-US" smtClean="0"/>
              <a:t>2</a:t>
            </a:fld>
            <a:endParaRPr lang="en-US"/>
          </a:p>
        </p:txBody>
      </p:sp>
    </p:spTree>
    <p:extLst>
      <p:ext uri="{BB962C8B-B14F-4D97-AF65-F5344CB8AC3E}">
        <p14:creationId xmlns:p14="http://schemas.microsoft.com/office/powerpoint/2010/main" val="53785466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4263" y="45430"/>
            <a:ext cx="9905998" cy="1478570"/>
          </a:xfrm>
        </p:spPr>
        <p:txBody>
          <a:bodyPr/>
          <a:lstStyle/>
          <a:p>
            <a:pPr algn="ctr"/>
            <a:r>
              <a:rPr lang="en-US" dirty="0" smtClean="0">
                <a:solidFill>
                  <a:srgbClr val="002060"/>
                </a:solidFill>
                <a:latin typeface="Segoe UI" panose="020B0502040204020203" pitchFamily="34" charset="0"/>
                <a:cs typeface="Segoe UI" panose="020B0502040204020203" pitchFamily="34" charset="0"/>
              </a:rPr>
              <a:t>STATISTICS AND DETAILS</a:t>
            </a:r>
            <a:endParaRPr lang="en-US" dirty="0">
              <a:solidFill>
                <a:srgbClr val="002060"/>
              </a:solidFill>
              <a:latin typeface="Segoe UI" panose="020B0502040204020203" pitchFamily="34" charset="0"/>
              <a:cs typeface="Segoe UI" panose="020B0502040204020203" pitchFamily="34" charset="0"/>
            </a:endParaRPr>
          </a:p>
        </p:txBody>
      </p:sp>
      <p:graphicFrame>
        <p:nvGraphicFramePr>
          <p:cNvPr id="7" name="Diagram 6"/>
          <p:cNvGraphicFramePr/>
          <p:nvPr>
            <p:extLst>
              <p:ext uri="{D42A27DB-BD31-4B8C-83A1-F6EECF244321}">
                <p14:modId xmlns:p14="http://schemas.microsoft.com/office/powerpoint/2010/main" val="2410261231"/>
              </p:ext>
            </p:extLst>
          </p:nvPr>
        </p:nvGraphicFramePr>
        <p:xfrm>
          <a:off x="2019300" y="1179731"/>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3280459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5867" y="237518"/>
            <a:ext cx="9905998" cy="1478570"/>
          </a:xfrm>
        </p:spPr>
        <p:txBody>
          <a:bodyPr>
            <a:normAutofit/>
          </a:bodyPr>
          <a:lstStyle/>
          <a:p>
            <a:pPr algn="ctr"/>
            <a:r>
              <a:rPr lang="en-US" smtClean="0">
                <a:solidFill>
                  <a:srgbClr val="002060"/>
                </a:solidFill>
                <a:latin typeface="Segoe UI" panose="020B0502040204020203" pitchFamily="34" charset="0"/>
                <a:cs typeface="Segoe UI" panose="020B0502040204020203" pitchFamily="34" charset="0"/>
              </a:rPr>
              <a:t>THỰC TẠI TĂNG CƯỜNG</a:t>
            </a:r>
            <a:br>
              <a:rPr lang="en-US" smtClean="0">
                <a:solidFill>
                  <a:srgbClr val="002060"/>
                </a:solidFill>
                <a:latin typeface="Segoe UI" panose="020B0502040204020203" pitchFamily="34" charset="0"/>
                <a:cs typeface="Segoe UI" panose="020B0502040204020203" pitchFamily="34" charset="0"/>
              </a:rPr>
            </a:br>
            <a:r>
              <a:rPr lang="en-US" smtClean="0">
                <a:solidFill>
                  <a:srgbClr val="002060"/>
                </a:solidFill>
                <a:latin typeface="Segoe UI" panose="020B0502040204020203" pitchFamily="34" charset="0"/>
                <a:cs typeface="Segoe UI" panose="020B0502040204020203" pitchFamily="34" charset="0"/>
              </a:rPr>
              <a:t>VUFORIA</a:t>
            </a:r>
            <a:endParaRPr lang="en-US">
              <a:solidFill>
                <a:srgbClr val="002060"/>
              </a:solidFill>
              <a:latin typeface="Segoe UI" panose="020B0502040204020203" pitchFamily="34" charset="0"/>
              <a:cs typeface="Segoe UI" panose="020B0502040204020203" pitchFamily="34" charset="0"/>
            </a:endParaRPr>
          </a:p>
        </p:txBody>
      </p:sp>
      <p:sp>
        <p:nvSpPr>
          <p:cNvPr id="3" name="Slide Number Placeholder 2"/>
          <p:cNvSpPr>
            <a:spLocks noGrp="1"/>
          </p:cNvSpPr>
          <p:nvPr>
            <p:ph type="sldNum" sz="quarter" idx="12"/>
          </p:nvPr>
        </p:nvSpPr>
        <p:spPr/>
        <p:txBody>
          <a:bodyPr/>
          <a:lstStyle/>
          <a:p>
            <a:fld id="{4B268D5A-6372-44ED-A2F4-11CDBA6BCB1B}" type="slidenum">
              <a:rPr lang="en-US" smtClean="0">
                <a:latin typeface="Segoe UI" panose="020B0502040204020203" pitchFamily="34" charset="0"/>
                <a:cs typeface="Segoe UI" panose="020B0502040204020203" pitchFamily="34" charset="0"/>
              </a:rPr>
              <a:t>21</a:t>
            </a:fld>
            <a:endParaRPr lang="en-US">
              <a:latin typeface="Segoe UI" panose="020B0502040204020203" pitchFamily="34" charset="0"/>
              <a:cs typeface="Segoe UI" panose="020B0502040204020203" pitchFamily="34" charset="0"/>
            </a:endParaRPr>
          </a:p>
        </p:txBody>
      </p:sp>
      <p:graphicFrame>
        <p:nvGraphicFramePr>
          <p:cNvPr id="4" name="Diagram 3"/>
          <p:cNvGraphicFramePr/>
          <p:nvPr>
            <p:extLst>
              <p:ext uri="{D42A27DB-BD31-4B8C-83A1-F6EECF244321}">
                <p14:modId xmlns:p14="http://schemas.microsoft.com/office/powerpoint/2010/main" val="474678918"/>
              </p:ext>
            </p:extLst>
          </p:nvPr>
        </p:nvGraphicFramePr>
        <p:xfrm>
          <a:off x="2743200" y="1676400"/>
          <a:ext cx="7239000" cy="4876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873889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mtClean="0">
                <a:solidFill>
                  <a:srgbClr val="002060"/>
                </a:solidFill>
                <a:latin typeface="Segoe UI" panose="020B0502040204020203" pitchFamily="34" charset="0"/>
                <a:cs typeface="Segoe UI" panose="020B0502040204020203" pitchFamily="34" charset="0"/>
              </a:rPr>
              <a:t>Điểm mạnh</a:t>
            </a:r>
            <a:endParaRPr lang="en-US">
              <a:solidFill>
                <a:srgbClr val="002060"/>
              </a:solidFill>
              <a:latin typeface="Segoe UI" panose="020B0502040204020203" pitchFamily="34" charset="0"/>
              <a:cs typeface="Segoe UI" panose="020B0502040204020203" pitchFamily="34" charset="0"/>
            </a:endParaRPr>
          </a:p>
        </p:txBody>
      </p:sp>
      <p:pic>
        <p:nvPicPr>
          <p:cNvPr id="4" name="Content Placeholder 3"/>
          <p:cNvPicPr>
            <a:picLocks noGrp="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721643" y="2097088"/>
            <a:ext cx="8745537" cy="1333333"/>
          </a:xfrm>
          <a:prstGeom prst="rect">
            <a:avLst/>
          </a:prstGeom>
          <a:noFill/>
          <a:ln>
            <a:noFill/>
          </a:ln>
        </p:spPr>
      </p:pic>
      <p:sp>
        <p:nvSpPr>
          <p:cNvPr id="5" name="TextBox 4"/>
          <p:cNvSpPr txBox="1"/>
          <p:nvPr/>
        </p:nvSpPr>
        <p:spPr>
          <a:xfrm>
            <a:off x="1141413" y="3733800"/>
            <a:ext cx="9905998" cy="1938992"/>
          </a:xfrm>
          <a:prstGeom prst="rect">
            <a:avLst/>
          </a:prstGeom>
          <a:noFill/>
        </p:spPr>
        <p:txBody>
          <a:bodyPr wrap="square" rtlCol="0">
            <a:spAutoFit/>
          </a:bodyPr>
          <a:lstStyle/>
          <a:p>
            <a:pPr marL="285750" indent="-285750">
              <a:buFont typeface="Arial" panose="020B0604020202020204" pitchFamily="34" charset="0"/>
              <a:buChar char="•"/>
            </a:pPr>
            <a:r>
              <a:rPr lang="en-US" sz="2400" smtClean="0">
                <a:latin typeface="Segoe UI" panose="020B0502040204020203" pitchFamily="34" charset="0"/>
                <a:cs typeface="Segoe UI" panose="020B0502040204020203" pitchFamily="34" charset="0"/>
              </a:rPr>
              <a:t>Môi trường ánh sáng.</a:t>
            </a:r>
          </a:p>
          <a:p>
            <a:pPr marL="285750" indent="-285750">
              <a:buFont typeface="Arial" panose="020B0604020202020204" pitchFamily="34" charset="0"/>
              <a:buChar char="•"/>
            </a:pPr>
            <a:r>
              <a:rPr lang="en-US" sz="2400" smtClean="0">
                <a:latin typeface="Segoe UI" panose="020B0502040204020203" pitchFamily="34" charset="0"/>
                <a:cs typeface="Segoe UI" panose="020B0502040204020203" pitchFamily="34" charset="0"/>
              </a:rPr>
              <a:t>Hạn chế bị mất vết.</a:t>
            </a:r>
          </a:p>
          <a:p>
            <a:pPr marL="285750" indent="-285750">
              <a:buFont typeface="Arial" panose="020B0604020202020204" pitchFamily="34" charset="0"/>
              <a:buChar char="•"/>
            </a:pPr>
            <a:r>
              <a:rPr lang="en-US" sz="2400" smtClean="0">
                <a:latin typeface="Segoe UI" panose="020B0502040204020203" pitchFamily="34" charset="0"/>
                <a:cs typeface="Segoe UI" panose="020B0502040204020203" pitchFamily="34" charset="0"/>
              </a:rPr>
              <a:t>API cung cấp đầy đủ.</a:t>
            </a:r>
          </a:p>
          <a:p>
            <a:pPr marL="285750" indent="-285750">
              <a:buFont typeface="Arial" panose="020B0604020202020204" pitchFamily="34" charset="0"/>
              <a:buChar char="•"/>
            </a:pPr>
            <a:r>
              <a:rPr lang="en-US" sz="2400" smtClean="0">
                <a:latin typeface="Segoe UI" panose="020B0502040204020203" pitchFamily="34" charset="0"/>
                <a:cs typeface="Segoe UI" panose="020B0502040204020203" pitchFamily="34" charset="0"/>
              </a:rPr>
              <a:t>Nhận diện nhiều loại đối tượng.</a:t>
            </a:r>
          </a:p>
          <a:p>
            <a:pPr marL="285750" indent="-285750">
              <a:buFont typeface="Arial" panose="020B0604020202020204" pitchFamily="34" charset="0"/>
              <a:buChar char="•"/>
            </a:pPr>
            <a:r>
              <a:rPr lang="en-US" sz="2400" smtClean="0">
                <a:latin typeface="Segoe UI" panose="020B0502040204020203" pitchFamily="34" charset="0"/>
                <a:cs typeface="Segoe UI" panose="020B0502040204020203" pitchFamily="34" charset="0"/>
              </a:rPr>
              <a:t>Hỗ trợ đa nền tảng.</a:t>
            </a:r>
          </a:p>
        </p:txBody>
      </p:sp>
      <p:sp>
        <p:nvSpPr>
          <p:cNvPr id="3" name="Slide Number Placeholder 2"/>
          <p:cNvSpPr>
            <a:spLocks noGrp="1"/>
          </p:cNvSpPr>
          <p:nvPr>
            <p:ph type="sldNum" sz="quarter" idx="12"/>
          </p:nvPr>
        </p:nvSpPr>
        <p:spPr/>
        <p:txBody>
          <a:bodyPr/>
          <a:lstStyle/>
          <a:p>
            <a:fld id="{6D22F896-40B5-4ADD-8801-0D06FADFA095}" type="slidenum">
              <a:rPr lang="en-US" smtClean="0"/>
              <a:t>22</a:t>
            </a:fld>
            <a:endParaRPr lang="en-US"/>
          </a:p>
        </p:txBody>
      </p:sp>
    </p:spTree>
    <p:extLst>
      <p:ext uri="{BB962C8B-B14F-4D97-AF65-F5344CB8AC3E}">
        <p14:creationId xmlns:p14="http://schemas.microsoft.com/office/powerpoint/2010/main" val="79041950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op 5 Augmented Reality SDK's"/>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85778" y="266342"/>
            <a:ext cx="8887143" cy="4698683"/>
          </a:xfrm>
          <a:prstGeom prst="rect">
            <a:avLst/>
          </a:prstGeom>
          <a:noFill/>
          <a:ln>
            <a:noFill/>
          </a:ln>
        </p:spPr>
      </p:pic>
      <p:sp>
        <p:nvSpPr>
          <p:cNvPr id="5" name="Rectangle 4"/>
          <p:cNvSpPr/>
          <p:nvPr/>
        </p:nvSpPr>
        <p:spPr>
          <a:xfrm>
            <a:off x="4010119" y="5320784"/>
            <a:ext cx="4723794" cy="461665"/>
          </a:xfrm>
          <a:prstGeom prst="rect">
            <a:avLst/>
          </a:prstGeom>
        </p:spPr>
        <p:txBody>
          <a:bodyPr wrap="none">
            <a:spAutoFit/>
          </a:bodyPr>
          <a:lstStyle/>
          <a:p>
            <a:r>
              <a:rPr lang="en-US" sz="2400" b="1">
                <a:latin typeface="Segoe UI" panose="020B0502040204020203" pitchFamily="34" charset="0"/>
                <a:ea typeface="MS Mincho" panose="02020609040205080304" pitchFamily="49" charset="-128"/>
                <a:cs typeface="Segoe UI" panose="020B0502040204020203" pitchFamily="34" charset="0"/>
              </a:rPr>
              <a:t>Top 5 Augmented Reality SDK’s</a:t>
            </a:r>
            <a:endParaRPr lang="en-US" sz="2400" b="1">
              <a:latin typeface="Segoe UI" panose="020B0502040204020203" pitchFamily="34" charset="0"/>
              <a:cs typeface="Segoe UI" panose="020B0502040204020203" pitchFamily="34" charset="0"/>
            </a:endParaRPr>
          </a:p>
        </p:txBody>
      </p:sp>
      <p:sp>
        <p:nvSpPr>
          <p:cNvPr id="2" name="Slide Number Placeholder 1"/>
          <p:cNvSpPr>
            <a:spLocks noGrp="1"/>
          </p:cNvSpPr>
          <p:nvPr>
            <p:ph type="sldNum" sz="quarter" idx="12"/>
          </p:nvPr>
        </p:nvSpPr>
        <p:spPr/>
        <p:txBody>
          <a:bodyPr/>
          <a:lstStyle/>
          <a:p>
            <a:fld id="{6D22F896-40B5-4ADD-8801-0D06FADFA095}" type="slidenum">
              <a:rPr lang="en-US" smtClean="0"/>
              <a:t>23</a:t>
            </a:fld>
            <a:endParaRPr lang="en-US"/>
          </a:p>
        </p:txBody>
      </p:sp>
    </p:spTree>
    <p:extLst>
      <p:ext uri="{BB962C8B-B14F-4D97-AF65-F5344CB8AC3E}">
        <p14:creationId xmlns:p14="http://schemas.microsoft.com/office/powerpoint/2010/main" val="204205167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2768"/>
            <a:ext cx="9905998" cy="1362682"/>
          </a:xfrm>
        </p:spPr>
        <p:txBody>
          <a:bodyPr>
            <a:normAutofit/>
          </a:bodyPr>
          <a:lstStyle/>
          <a:p>
            <a:pPr algn="ctr"/>
            <a:r>
              <a:rPr lang="en-US" smtClean="0">
                <a:solidFill>
                  <a:srgbClr val="002060"/>
                </a:solidFill>
                <a:latin typeface="Segoe UI" panose="020B0502040204020203" pitchFamily="34" charset="0"/>
                <a:cs typeface="Segoe UI" panose="020B0502040204020203" pitchFamily="34" charset="0"/>
              </a:rPr>
              <a:t>Kiến trúc vuforia</a:t>
            </a:r>
            <a:endParaRPr lang="en-US">
              <a:solidFill>
                <a:srgbClr val="002060"/>
              </a:solidFill>
              <a:latin typeface="Segoe UI" panose="020B0502040204020203" pitchFamily="34" charset="0"/>
              <a:cs typeface="Segoe UI" panose="020B0502040204020203" pitchFamily="34" charset="0"/>
            </a:endParaRPr>
          </a:p>
        </p:txBody>
      </p:sp>
      <p:pic>
        <p:nvPicPr>
          <p:cNvPr id="4" name="Picture 3" descr="https://developer.vuforia.com/sites/default/files/dev_guide_images/getting_started_SDK_devguide/Vuforia_Components_SDKsection.PNG"/>
          <p:cNvPicPr/>
          <p:nvPr/>
        </p:nvPicPr>
        <p:blipFill>
          <a:blip r:embed="rId2">
            <a:extLst>
              <a:ext uri="{28A0092B-C50C-407E-A947-70E740481C1C}">
                <a14:useLocalDpi xmlns:a14="http://schemas.microsoft.com/office/drawing/2010/main" val="0"/>
              </a:ext>
            </a:extLst>
          </a:blip>
          <a:srcRect/>
          <a:stretch>
            <a:fillRect/>
          </a:stretch>
        </p:blipFill>
        <p:spPr bwMode="auto">
          <a:xfrm>
            <a:off x="1943100" y="1485900"/>
            <a:ext cx="7962900" cy="4838700"/>
          </a:xfrm>
          <a:prstGeom prst="rect">
            <a:avLst/>
          </a:prstGeom>
          <a:noFill/>
          <a:ln>
            <a:noFill/>
          </a:ln>
        </p:spPr>
      </p:pic>
      <p:sp>
        <p:nvSpPr>
          <p:cNvPr id="3" name="Slide Number Placeholder 2"/>
          <p:cNvSpPr>
            <a:spLocks noGrp="1"/>
          </p:cNvSpPr>
          <p:nvPr>
            <p:ph type="sldNum" sz="quarter" idx="12"/>
          </p:nvPr>
        </p:nvSpPr>
        <p:spPr/>
        <p:txBody>
          <a:bodyPr/>
          <a:lstStyle/>
          <a:p>
            <a:fld id="{6D22F896-40B5-4ADD-8801-0D06FADFA095}" type="slidenum">
              <a:rPr lang="en-US" smtClean="0"/>
              <a:t>24</a:t>
            </a:fld>
            <a:endParaRPr lang="en-US"/>
          </a:p>
        </p:txBody>
      </p:sp>
    </p:spTree>
    <p:extLst>
      <p:ext uri="{BB962C8B-B14F-4D97-AF65-F5344CB8AC3E}">
        <p14:creationId xmlns:p14="http://schemas.microsoft.com/office/powerpoint/2010/main" val="318715633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mtClean="0">
                <a:solidFill>
                  <a:srgbClr val="002060"/>
                </a:solidFill>
                <a:latin typeface="Segoe UI" panose="020B0502040204020203" pitchFamily="34" charset="0"/>
                <a:cs typeface="Segoe UI" panose="020B0502040204020203" pitchFamily="34" charset="0"/>
              </a:rPr>
              <a:t>Kiến trúc vuforia SDK</a:t>
            </a:r>
            <a:endParaRPr lang="en-US">
              <a:solidFill>
                <a:srgbClr val="002060"/>
              </a:solidFill>
              <a:latin typeface="Segoe UI" panose="020B0502040204020203" pitchFamily="34" charset="0"/>
              <a:cs typeface="Segoe UI" panose="020B0502040204020203" pitchFamily="34" charset="0"/>
            </a:endParaRPr>
          </a:p>
        </p:txBody>
      </p:sp>
      <p:pic>
        <p:nvPicPr>
          <p:cNvPr id="4" name="Picture 3" descr="https://developer.vuforia.com/sites/default/files/dev_guide_images/data_flow_diagram_Vuforia_SDK_app_env.png"/>
          <p:cNvPicPr/>
          <p:nvPr/>
        </p:nvPicPr>
        <p:blipFill>
          <a:blip r:embed="rId3">
            <a:extLst>
              <a:ext uri="{28A0092B-C50C-407E-A947-70E740481C1C}">
                <a14:useLocalDpi xmlns:a14="http://schemas.microsoft.com/office/drawing/2010/main" val="0"/>
              </a:ext>
            </a:extLst>
          </a:blip>
          <a:srcRect/>
          <a:stretch>
            <a:fillRect/>
          </a:stretch>
        </p:blipFill>
        <p:spPr bwMode="auto">
          <a:xfrm>
            <a:off x="2952750" y="1733550"/>
            <a:ext cx="6819899" cy="4914900"/>
          </a:xfrm>
          <a:prstGeom prst="rect">
            <a:avLst/>
          </a:prstGeom>
          <a:noFill/>
          <a:ln>
            <a:noFill/>
          </a:ln>
        </p:spPr>
      </p:pic>
      <p:sp>
        <p:nvSpPr>
          <p:cNvPr id="3" name="Slide Number Placeholder 2"/>
          <p:cNvSpPr>
            <a:spLocks noGrp="1"/>
          </p:cNvSpPr>
          <p:nvPr>
            <p:ph type="sldNum" sz="quarter" idx="12"/>
          </p:nvPr>
        </p:nvSpPr>
        <p:spPr/>
        <p:txBody>
          <a:bodyPr/>
          <a:lstStyle/>
          <a:p>
            <a:fld id="{6D22F896-40B5-4ADD-8801-0D06FADFA095}" type="slidenum">
              <a:rPr lang="en-US" smtClean="0"/>
              <a:t>25</a:t>
            </a:fld>
            <a:endParaRPr lang="en-US"/>
          </a:p>
        </p:txBody>
      </p:sp>
    </p:spTree>
    <p:extLst>
      <p:ext uri="{BB962C8B-B14F-4D97-AF65-F5344CB8AC3E}">
        <p14:creationId xmlns:p14="http://schemas.microsoft.com/office/powerpoint/2010/main" val="258653047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3" cstate="print">
            <a:extLst>
              <a:ext uri="{28A0092B-C50C-407E-A947-70E740481C1C}">
                <a14:useLocalDpi xmlns:a14="http://schemas.microsoft.com/office/drawing/2010/main" val="0"/>
              </a:ext>
            </a:extLst>
          </a:blip>
          <a:stretch>
            <a:fillRect/>
          </a:stretch>
        </p:blipFill>
        <p:spPr bwMode="auto">
          <a:xfrm>
            <a:off x="2259012" y="419101"/>
            <a:ext cx="8428038" cy="5829300"/>
          </a:xfrm>
          <a:prstGeom prst="rect">
            <a:avLst/>
          </a:prstGeom>
          <a:noFill/>
          <a:ln w="9525">
            <a:noFill/>
            <a:miter lim="800000"/>
            <a:headEnd/>
            <a:tailEnd/>
          </a:ln>
        </p:spPr>
      </p:pic>
      <p:sp>
        <p:nvSpPr>
          <p:cNvPr id="2" name="Slide Number Placeholder 1"/>
          <p:cNvSpPr>
            <a:spLocks noGrp="1"/>
          </p:cNvSpPr>
          <p:nvPr>
            <p:ph type="sldNum" sz="quarter" idx="12"/>
          </p:nvPr>
        </p:nvSpPr>
        <p:spPr/>
        <p:txBody>
          <a:bodyPr/>
          <a:lstStyle/>
          <a:p>
            <a:fld id="{6D22F896-40B5-4ADD-8801-0D06FADFA095}" type="slidenum">
              <a:rPr lang="en-US" smtClean="0"/>
              <a:t>26</a:t>
            </a:fld>
            <a:endParaRPr lang="en-US"/>
          </a:p>
        </p:txBody>
      </p:sp>
    </p:spTree>
    <p:extLst>
      <p:ext uri="{BB962C8B-B14F-4D97-AF65-F5344CB8AC3E}">
        <p14:creationId xmlns:p14="http://schemas.microsoft.com/office/powerpoint/2010/main" val="321174429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2967037" y="0"/>
            <a:ext cx="6176963" cy="6762750"/>
          </a:xfrm>
          <a:prstGeom prst="rect">
            <a:avLst/>
          </a:prstGeom>
        </p:spPr>
      </p:pic>
      <p:sp>
        <p:nvSpPr>
          <p:cNvPr id="3" name="Slide Number Placeholder 2"/>
          <p:cNvSpPr>
            <a:spLocks noGrp="1"/>
          </p:cNvSpPr>
          <p:nvPr>
            <p:ph type="sldNum" sz="quarter" idx="12"/>
          </p:nvPr>
        </p:nvSpPr>
        <p:spPr/>
        <p:txBody>
          <a:bodyPr/>
          <a:lstStyle/>
          <a:p>
            <a:fld id="{6D22F896-40B5-4ADD-8801-0D06FADFA095}" type="slidenum">
              <a:rPr lang="en-US" smtClean="0"/>
              <a:t>27</a:t>
            </a:fld>
            <a:endParaRPr lang="en-US"/>
          </a:p>
        </p:txBody>
      </p:sp>
    </p:spTree>
    <p:extLst>
      <p:ext uri="{BB962C8B-B14F-4D97-AF65-F5344CB8AC3E}">
        <p14:creationId xmlns:p14="http://schemas.microsoft.com/office/powerpoint/2010/main" val="427875606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B268D5A-6372-44ED-A2F4-11CDBA6BCB1B}" type="slidenum">
              <a:rPr lang="en-US" b="1" smtClean="0"/>
              <a:t>28</a:t>
            </a:fld>
            <a:endParaRPr lang="en-US" b="1"/>
          </a:p>
        </p:txBody>
      </p:sp>
    </p:spTree>
    <p:extLst>
      <p:ext uri="{BB962C8B-B14F-4D97-AF65-F5344CB8AC3E}">
        <p14:creationId xmlns:p14="http://schemas.microsoft.com/office/powerpoint/2010/main" val="88560638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err="1" smtClean="0">
                <a:solidFill>
                  <a:srgbClr val="002060"/>
                </a:solidFill>
                <a:latin typeface="Segoe UI" panose="020B0502040204020203" pitchFamily="34" charset="0"/>
                <a:cs typeface="Segoe UI" panose="020B0502040204020203" pitchFamily="34" charset="0"/>
              </a:rPr>
              <a:t>Nội</a:t>
            </a:r>
            <a:r>
              <a:rPr lang="en-US" smtClean="0">
                <a:solidFill>
                  <a:srgbClr val="002060"/>
                </a:solidFill>
                <a:latin typeface="Segoe UI" panose="020B0502040204020203" pitchFamily="34" charset="0"/>
                <a:cs typeface="Segoe UI" panose="020B0502040204020203" pitchFamily="34" charset="0"/>
              </a:rPr>
              <a:t> dung </a:t>
            </a:r>
            <a:endParaRPr lang="en-US">
              <a:solidFill>
                <a:srgbClr val="002060"/>
              </a:solidFill>
              <a:latin typeface="Segoe UI" panose="020B0502040204020203" pitchFamily="34" charset="0"/>
              <a:cs typeface="Segoe UI" panose="020B0502040204020203" pitchFamily="34" charset="0"/>
            </a:endParaRPr>
          </a:p>
        </p:txBody>
      </p:sp>
      <p:graphicFrame>
        <p:nvGraphicFramePr>
          <p:cNvPr id="4" name="Content Placeholder 3"/>
          <p:cNvGraphicFramePr>
            <a:graphicFrameLocks noGrp="1"/>
          </p:cNvGraphicFramePr>
          <p:nvPr>
            <p:ph idx="1"/>
            <p:extLst/>
          </p:nvPr>
        </p:nvGraphicFramePr>
        <p:xfrm>
          <a:off x="1141413" y="1809750"/>
          <a:ext cx="9906000" cy="45148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12"/>
          </p:nvPr>
        </p:nvSpPr>
        <p:spPr/>
        <p:txBody>
          <a:bodyPr/>
          <a:lstStyle/>
          <a:p>
            <a:fld id="{6D22F896-40B5-4ADD-8801-0D06FADFA095}" type="slidenum">
              <a:rPr lang="en-US" smtClean="0"/>
              <a:t>29</a:t>
            </a:fld>
            <a:endParaRPr lang="en-US"/>
          </a:p>
        </p:txBody>
      </p:sp>
    </p:spTree>
    <p:extLst>
      <p:ext uri="{BB962C8B-B14F-4D97-AF65-F5344CB8AC3E}">
        <p14:creationId xmlns:p14="http://schemas.microsoft.com/office/powerpoint/2010/main" val="177168987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876423" y="117811"/>
            <a:ext cx="8791575" cy="976893"/>
          </a:xfrm>
        </p:spPr>
        <p:txBody>
          <a:bodyPr>
            <a:normAutofit/>
          </a:bodyPr>
          <a:lstStyle/>
          <a:p>
            <a:pPr algn="ctr"/>
            <a:r>
              <a:rPr lang="en-US" sz="3600" dirty="0" smtClean="0">
                <a:solidFill>
                  <a:srgbClr val="002060"/>
                </a:solidFill>
                <a:latin typeface="Segoe UI" panose="020B0502040204020203" pitchFamily="34" charset="0"/>
                <a:cs typeface="Segoe UI" panose="020B0502040204020203" pitchFamily="34" charset="0"/>
              </a:rPr>
              <a:t>INTRODUCTION</a:t>
            </a:r>
            <a:endParaRPr lang="en-US" sz="3600" dirty="0">
              <a:solidFill>
                <a:srgbClr val="002060"/>
              </a:solidFill>
              <a:latin typeface="Segoe UI" panose="020B0502040204020203" pitchFamily="34" charset="0"/>
              <a:cs typeface="Segoe UI" panose="020B0502040204020203" pitchFamily="34" charset="0"/>
            </a:endParaRPr>
          </a:p>
        </p:txBody>
      </p:sp>
      <p:pic>
        <p:nvPicPr>
          <p:cNvPr id="1030" name="Picture 6" descr="Advertising - Quảng cá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6423" y="1464296"/>
            <a:ext cx="3873085" cy="427548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7" name="Diagram 6"/>
          <p:cNvGraphicFramePr/>
          <p:nvPr>
            <p:extLst>
              <p:ext uri="{D42A27DB-BD31-4B8C-83A1-F6EECF244321}">
                <p14:modId xmlns:p14="http://schemas.microsoft.com/office/powerpoint/2010/main" val="1207600806"/>
              </p:ext>
            </p:extLst>
          </p:nvPr>
        </p:nvGraphicFramePr>
        <p:xfrm>
          <a:off x="5749508" y="1094704"/>
          <a:ext cx="5448578" cy="44977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Slide Number Placeholder 1"/>
          <p:cNvSpPr>
            <a:spLocks noGrp="1"/>
          </p:cNvSpPr>
          <p:nvPr>
            <p:ph type="sldNum" sz="quarter" idx="12"/>
          </p:nvPr>
        </p:nvSpPr>
        <p:spPr/>
        <p:txBody>
          <a:bodyPr/>
          <a:lstStyle/>
          <a:p>
            <a:fld id="{6D22F896-40B5-4ADD-8801-0D06FADFA095}" type="slidenum">
              <a:rPr lang="en-US" smtClean="0"/>
              <a:t>3</a:t>
            </a:fld>
            <a:endParaRPr lang="en-US"/>
          </a:p>
        </p:txBody>
      </p:sp>
    </p:spTree>
    <p:extLst>
      <p:ext uri="{BB962C8B-B14F-4D97-AF65-F5344CB8AC3E}">
        <p14:creationId xmlns:p14="http://schemas.microsoft.com/office/powerpoint/2010/main" val="187895082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mtClean="0">
                <a:solidFill>
                  <a:srgbClr val="002060"/>
                </a:solidFill>
                <a:latin typeface="Segoe UI" panose="020B0502040204020203" pitchFamily="34" charset="0"/>
                <a:cs typeface="Segoe UI" panose="020B0502040204020203" pitchFamily="34" charset="0"/>
              </a:rPr>
              <a:t>KẾT QUẢ ĐẠT ĐƯỢC</a:t>
            </a:r>
            <a:endParaRPr lang="en-US">
              <a:solidFill>
                <a:srgbClr val="002060"/>
              </a:solidFill>
              <a:latin typeface="Segoe UI" panose="020B0502040204020203" pitchFamily="34" charset="0"/>
              <a:cs typeface="Segoe UI" panose="020B0502040204020203" pitchFamily="34" charset="0"/>
            </a:endParaRPr>
          </a:p>
        </p:txBody>
      </p:sp>
      <p:graphicFrame>
        <p:nvGraphicFramePr>
          <p:cNvPr id="4" name="Content Placeholder 3"/>
          <p:cNvGraphicFramePr>
            <a:graphicFrameLocks noGrp="1"/>
          </p:cNvGraphicFramePr>
          <p:nvPr>
            <p:ph idx="1"/>
            <p:extLst/>
          </p:nvPr>
        </p:nvGraphicFramePr>
        <p:xfrm>
          <a:off x="2379663" y="2249488"/>
          <a:ext cx="7429500" cy="35417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p:cNvSpPr>
            <a:spLocks noGrp="1"/>
          </p:cNvSpPr>
          <p:nvPr>
            <p:ph type="sldNum" sz="quarter" idx="12"/>
          </p:nvPr>
        </p:nvSpPr>
        <p:spPr/>
        <p:txBody>
          <a:bodyPr/>
          <a:lstStyle/>
          <a:p>
            <a:fld id="{4B268D5A-6372-44ED-A2F4-11CDBA6BCB1B}" type="slidenum">
              <a:rPr lang="en-US" smtClean="0">
                <a:latin typeface="Segoe UI" panose="020B0502040204020203" pitchFamily="34" charset="0"/>
                <a:cs typeface="Segoe UI" panose="020B0502040204020203" pitchFamily="34" charset="0"/>
              </a:rPr>
              <a:t>30</a:t>
            </a:fld>
            <a:endParaRPr lang="en-US">
              <a:latin typeface="Segoe UI" panose="020B0502040204020203" pitchFamily="34" charset="0"/>
              <a:cs typeface="Segoe UI" panose="020B0502040204020203" pitchFamily="34" charset="0"/>
            </a:endParaRPr>
          </a:p>
        </p:txBody>
      </p:sp>
      <p:pic>
        <p:nvPicPr>
          <p:cNvPr id="10243"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819400" y="2667000"/>
            <a:ext cx="6311092" cy="20705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27000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10243"/>
                                        </p:tgtEl>
                                        <p:attrNameLst>
                                          <p:attrName>style.visibility</p:attrName>
                                        </p:attrNameLst>
                                      </p:cBhvr>
                                      <p:to>
                                        <p:strVal val="visible"/>
                                      </p:to>
                                    </p:set>
                                    <p:animEffect transition="in" filter="circle(in)">
                                      <p:cBhvr>
                                        <p:cTn id="7" dur="2000"/>
                                        <p:tgtEl>
                                          <p:spTgt spid="102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err="1" smtClean="0">
                <a:solidFill>
                  <a:srgbClr val="002060"/>
                </a:solidFill>
                <a:latin typeface="Segoe UI" panose="020B0502040204020203" pitchFamily="34" charset="0"/>
                <a:cs typeface="Segoe UI" panose="020B0502040204020203" pitchFamily="34" charset="0"/>
              </a:rPr>
              <a:t>Nội</a:t>
            </a:r>
            <a:r>
              <a:rPr lang="en-US" smtClean="0">
                <a:solidFill>
                  <a:srgbClr val="002060"/>
                </a:solidFill>
                <a:latin typeface="Segoe UI" panose="020B0502040204020203" pitchFamily="34" charset="0"/>
                <a:cs typeface="Segoe UI" panose="020B0502040204020203" pitchFamily="34" charset="0"/>
              </a:rPr>
              <a:t> dung </a:t>
            </a:r>
            <a:endParaRPr lang="en-US">
              <a:solidFill>
                <a:srgbClr val="002060"/>
              </a:solidFill>
              <a:latin typeface="Segoe UI" panose="020B0502040204020203" pitchFamily="34" charset="0"/>
              <a:cs typeface="Segoe UI" panose="020B0502040204020203" pitchFamily="34" charset="0"/>
            </a:endParaRPr>
          </a:p>
        </p:txBody>
      </p:sp>
      <p:graphicFrame>
        <p:nvGraphicFramePr>
          <p:cNvPr id="4" name="Content Placeholder 3"/>
          <p:cNvGraphicFramePr>
            <a:graphicFrameLocks noGrp="1"/>
          </p:cNvGraphicFramePr>
          <p:nvPr>
            <p:ph idx="1"/>
            <p:extLst/>
          </p:nvPr>
        </p:nvGraphicFramePr>
        <p:xfrm>
          <a:off x="1141413" y="1809750"/>
          <a:ext cx="9906000" cy="45148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12"/>
          </p:nvPr>
        </p:nvSpPr>
        <p:spPr/>
        <p:txBody>
          <a:bodyPr/>
          <a:lstStyle/>
          <a:p>
            <a:fld id="{6D22F896-40B5-4ADD-8801-0D06FADFA095}" type="slidenum">
              <a:rPr lang="en-US" smtClean="0"/>
              <a:t>31</a:t>
            </a:fld>
            <a:endParaRPr lang="en-US"/>
          </a:p>
        </p:txBody>
      </p:sp>
    </p:spTree>
    <p:extLst>
      <p:ext uri="{BB962C8B-B14F-4D97-AF65-F5344CB8AC3E}">
        <p14:creationId xmlns:p14="http://schemas.microsoft.com/office/powerpoint/2010/main" val="388232728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06115"/>
            <a:ext cx="8229600" cy="1143000"/>
          </a:xfrm>
        </p:spPr>
        <p:txBody>
          <a:bodyPr/>
          <a:lstStyle/>
          <a:p>
            <a:pPr algn="ctr"/>
            <a:r>
              <a:rPr lang="en-US" smtClean="0">
                <a:solidFill>
                  <a:srgbClr val="002060"/>
                </a:solidFill>
                <a:latin typeface="Segoe UI" panose="020B0502040204020203" pitchFamily="34" charset="0"/>
                <a:cs typeface="Segoe UI" panose="020B0502040204020203" pitchFamily="34" charset="0"/>
              </a:rPr>
              <a:t>HƯỚNG PHÁT TRIỂN</a:t>
            </a:r>
            <a:endParaRPr lang="en-US">
              <a:solidFill>
                <a:srgbClr val="002060"/>
              </a:solidFill>
              <a:latin typeface="Segoe UI" panose="020B0502040204020203" pitchFamily="34" charset="0"/>
              <a:cs typeface="Segoe UI" panose="020B0502040204020203" pitchFamily="34" charset="0"/>
            </a:endParaRPr>
          </a:p>
        </p:txBody>
      </p:sp>
      <p:sp>
        <p:nvSpPr>
          <p:cNvPr id="3" name="Slide Number Placeholder 2"/>
          <p:cNvSpPr>
            <a:spLocks noGrp="1"/>
          </p:cNvSpPr>
          <p:nvPr>
            <p:ph type="sldNum" sz="quarter" idx="12"/>
          </p:nvPr>
        </p:nvSpPr>
        <p:spPr/>
        <p:txBody>
          <a:bodyPr/>
          <a:lstStyle/>
          <a:p>
            <a:fld id="{4B268D5A-6372-44ED-A2F4-11CDBA6BCB1B}" type="slidenum">
              <a:rPr lang="en-US" smtClean="0"/>
              <a:t>32</a:t>
            </a:fld>
            <a:endParaRPr lang="en-US"/>
          </a:p>
        </p:txBody>
      </p:sp>
      <p:sp>
        <p:nvSpPr>
          <p:cNvPr id="11" name="7-Point Star 10"/>
          <p:cNvSpPr/>
          <p:nvPr/>
        </p:nvSpPr>
        <p:spPr>
          <a:xfrm>
            <a:off x="1726367" y="1219200"/>
            <a:ext cx="2057400" cy="1752600"/>
          </a:xfrm>
          <a:prstGeom prst="star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Đa nền tảng</a:t>
            </a:r>
          </a:p>
        </p:txBody>
      </p:sp>
      <p:sp>
        <p:nvSpPr>
          <p:cNvPr id="12" name="7-Point Star 11"/>
          <p:cNvSpPr/>
          <p:nvPr/>
        </p:nvSpPr>
        <p:spPr>
          <a:xfrm>
            <a:off x="1547734" y="3276600"/>
            <a:ext cx="2414666" cy="1905000"/>
          </a:xfrm>
          <a:prstGeom prst="star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Hỗ trợ</a:t>
            </a:r>
          </a:p>
          <a:p>
            <a:pPr algn="ctr"/>
            <a:r>
              <a:rPr lang="en-US"/>
              <a:t>Đối tượng tự định nghĩa</a:t>
            </a:r>
          </a:p>
        </p:txBody>
      </p:sp>
      <p:sp>
        <p:nvSpPr>
          <p:cNvPr id="13" name="7-Point Star 12"/>
          <p:cNvSpPr/>
          <p:nvPr/>
        </p:nvSpPr>
        <p:spPr>
          <a:xfrm>
            <a:off x="6934200" y="1159240"/>
            <a:ext cx="2133600" cy="1812561"/>
          </a:xfrm>
          <a:prstGeom prst="star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Thêm loại</a:t>
            </a:r>
          </a:p>
          <a:p>
            <a:pPr algn="ctr"/>
            <a:r>
              <a:rPr lang="en-US"/>
              <a:t>Chiến dịch</a:t>
            </a:r>
          </a:p>
          <a:p>
            <a:pPr algn="ctr"/>
            <a:r>
              <a:rPr lang="en-US"/>
              <a:t>Nhiệm vụ</a:t>
            </a:r>
          </a:p>
        </p:txBody>
      </p:sp>
      <p:sp>
        <p:nvSpPr>
          <p:cNvPr id="15" name="7-Point Star 14"/>
          <p:cNvSpPr/>
          <p:nvPr/>
        </p:nvSpPr>
        <p:spPr>
          <a:xfrm>
            <a:off x="4539521" y="2122982"/>
            <a:ext cx="2057400" cy="1771338"/>
          </a:xfrm>
          <a:prstGeom prst="star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3D</a:t>
            </a:r>
          </a:p>
        </p:txBody>
      </p:sp>
      <p:sp>
        <p:nvSpPr>
          <p:cNvPr id="16" name="7-Point Star 15"/>
          <p:cNvSpPr/>
          <p:nvPr/>
        </p:nvSpPr>
        <p:spPr>
          <a:xfrm>
            <a:off x="7315200" y="3343431"/>
            <a:ext cx="2057400" cy="1771338"/>
          </a:xfrm>
          <a:prstGeom prst="star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Module thêm mới sản phẩm</a:t>
            </a:r>
          </a:p>
        </p:txBody>
      </p:sp>
      <p:sp>
        <p:nvSpPr>
          <p:cNvPr id="17" name="7-Point Star 16"/>
          <p:cNvSpPr/>
          <p:nvPr/>
        </p:nvSpPr>
        <p:spPr>
          <a:xfrm>
            <a:off x="4543269" y="4419600"/>
            <a:ext cx="2390931" cy="1771338"/>
          </a:xfrm>
          <a:prstGeom prst="star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Nhận dạng </a:t>
            </a:r>
          </a:p>
          <a:p>
            <a:pPr algn="ctr"/>
            <a:r>
              <a:rPr lang="en-US"/>
              <a:t>âm thanh</a:t>
            </a:r>
          </a:p>
        </p:txBody>
      </p:sp>
    </p:spTree>
    <p:extLst>
      <p:ext uri="{BB962C8B-B14F-4D97-AF65-F5344CB8AC3E}">
        <p14:creationId xmlns:p14="http://schemas.microsoft.com/office/powerpoint/2010/main" val="386964482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3" y="0"/>
            <a:ext cx="9905998" cy="1478570"/>
          </a:xfrm>
        </p:spPr>
        <p:txBody>
          <a:bodyPr/>
          <a:lstStyle/>
          <a:p>
            <a:pPr algn="ctr"/>
            <a:r>
              <a:rPr lang="en-US" smtClean="0">
                <a:solidFill>
                  <a:srgbClr val="002060"/>
                </a:solidFill>
                <a:latin typeface="Segoe UI" panose="020B0502040204020203" pitchFamily="34" charset="0"/>
                <a:cs typeface="Segoe UI" panose="020B0502040204020203" pitchFamily="34" charset="0"/>
              </a:rPr>
              <a:t>Tài liệu tham khảo</a:t>
            </a:r>
            <a:endParaRPr lang="en-US">
              <a:solidFill>
                <a:srgbClr val="002060"/>
              </a:solidFill>
              <a:latin typeface="Segoe UI" panose="020B0502040204020203" pitchFamily="34" charset="0"/>
              <a:cs typeface="Segoe UI" panose="020B0502040204020203" pitchFamily="34" charset="0"/>
            </a:endParaRPr>
          </a:p>
        </p:txBody>
      </p:sp>
      <p:graphicFrame>
        <p:nvGraphicFramePr>
          <p:cNvPr id="17" name="Object 16"/>
          <p:cNvGraphicFramePr>
            <a:graphicFrameLocks noChangeAspect="1"/>
          </p:cNvGraphicFramePr>
          <p:nvPr>
            <p:extLst>
              <p:ext uri="{D42A27DB-BD31-4B8C-83A1-F6EECF244321}">
                <p14:modId xmlns:p14="http://schemas.microsoft.com/office/powerpoint/2010/main" val="2687208858"/>
              </p:ext>
            </p:extLst>
          </p:nvPr>
        </p:nvGraphicFramePr>
        <p:xfrm>
          <a:off x="2121560" y="1219200"/>
          <a:ext cx="7945702" cy="11724463"/>
        </p:xfrm>
        <a:graphic>
          <a:graphicData uri="http://schemas.openxmlformats.org/presentationml/2006/ole">
            <mc:AlternateContent xmlns:mc="http://schemas.openxmlformats.org/markup-compatibility/2006">
              <mc:Choice xmlns:v="urn:schemas-microsoft-com:vml" Requires="v">
                <p:oleObj spid="_x0000_s1063" name="Document" r:id="rId3" imgW="5588650" imgH="8246698" progId="Word.Document.12">
                  <p:embed/>
                </p:oleObj>
              </mc:Choice>
              <mc:Fallback>
                <p:oleObj name="Document" r:id="rId3" imgW="5588650" imgH="8246698" progId="Word.Document.12">
                  <p:embed/>
                  <p:pic>
                    <p:nvPicPr>
                      <p:cNvPr id="0" name=""/>
                      <p:cNvPicPr/>
                      <p:nvPr/>
                    </p:nvPicPr>
                    <p:blipFill>
                      <a:blip r:embed="rId4"/>
                      <a:stretch>
                        <a:fillRect/>
                      </a:stretch>
                    </p:blipFill>
                    <p:spPr>
                      <a:xfrm>
                        <a:off x="2121560" y="1219200"/>
                        <a:ext cx="7945702" cy="11724463"/>
                      </a:xfrm>
                      <a:prstGeom prst="rect">
                        <a:avLst/>
                      </a:prstGeom>
                    </p:spPr>
                  </p:pic>
                </p:oleObj>
              </mc:Fallback>
            </mc:AlternateContent>
          </a:graphicData>
        </a:graphic>
      </p:graphicFrame>
      <p:sp>
        <p:nvSpPr>
          <p:cNvPr id="18" name="Slide Number Placeholder 17"/>
          <p:cNvSpPr>
            <a:spLocks noGrp="1"/>
          </p:cNvSpPr>
          <p:nvPr>
            <p:ph type="sldNum" sz="quarter" idx="12"/>
          </p:nvPr>
        </p:nvSpPr>
        <p:spPr/>
        <p:txBody>
          <a:bodyPr/>
          <a:lstStyle/>
          <a:p>
            <a:fld id="{6D22F896-40B5-4ADD-8801-0D06FADFA095}" type="slidenum">
              <a:rPr lang="en-US" smtClean="0"/>
              <a:t>33</a:t>
            </a:fld>
            <a:endParaRPr lang="en-US"/>
          </a:p>
        </p:txBody>
      </p:sp>
    </p:spTree>
    <p:extLst>
      <p:ext uri="{BB962C8B-B14F-4D97-AF65-F5344CB8AC3E}">
        <p14:creationId xmlns:p14="http://schemas.microsoft.com/office/powerpoint/2010/main" val="25142561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1103313" y="0"/>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dirty="0" err="1" smtClean="0">
                <a:solidFill>
                  <a:srgbClr val="002060"/>
                </a:solidFill>
                <a:latin typeface="Segoe UI" panose="020B0502040204020203" pitchFamily="34" charset="0"/>
                <a:cs typeface="Segoe UI" panose="020B0502040204020203" pitchFamily="34" charset="0"/>
              </a:rPr>
              <a:t>Tài</a:t>
            </a:r>
            <a:r>
              <a:rPr lang="en-US" dirty="0" smtClean="0">
                <a:solidFill>
                  <a:srgbClr val="002060"/>
                </a:solidFill>
                <a:latin typeface="Segoe UI" panose="020B0502040204020203" pitchFamily="34" charset="0"/>
                <a:cs typeface="Segoe UI" panose="020B0502040204020203" pitchFamily="34" charset="0"/>
              </a:rPr>
              <a:t> </a:t>
            </a:r>
            <a:r>
              <a:rPr lang="en-US" dirty="0" err="1" smtClean="0">
                <a:solidFill>
                  <a:srgbClr val="002060"/>
                </a:solidFill>
                <a:latin typeface="Segoe UI" panose="020B0502040204020203" pitchFamily="34" charset="0"/>
                <a:cs typeface="Segoe UI" panose="020B0502040204020203" pitchFamily="34" charset="0"/>
              </a:rPr>
              <a:t>liệu</a:t>
            </a:r>
            <a:r>
              <a:rPr lang="en-US" dirty="0" smtClean="0">
                <a:solidFill>
                  <a:srgbClr val="002060"/>
                </a:solidFill>
                <a:latin typeface="Segoe UI" panose="020B0502040204020203" pitchFamily="34" charset="0"/>
                <a:cs typeface="Segoe UI" panose="020B0502040204020203" pitchFamily="34" charset="0"/>
              </a:rPr>
              <a:t> </a:t>
            </a:r>
            <a:r>
              <a:rPr lang="en-US" dirty="0" err="1" smtClean="0">
                <a:solidFill>
                  <a:srgbClr val="002060"/>
                </a:solidFill>
                <a:latin typeface="Segoe UI" panose="020B0502040204020203" pitchFamily="34" charset="0"/>
                <a:cs typeface="Segoe UI" panose="020B0502040204020203" pitchFamily="34" charset="0"/>
              </a:rPr>
              <a:t>tham</a:t>
            </a:r>
            <a:r>
              <a:rPr lang="en-US" dirty="0" smtClean="0">
                <a:solidFill>
                  <a:srgbClr val="002060"/>
                </a:solidFill>
                <a:latin typeface="Segoe UI" panose="020B0502040204020203" pitchFamily="34" charset="0"/>
                <a:cs typeface="Segoe UI" panose="020B0502040204020203" pitchFamily="34" charset="0"/>
              </a:rPr>
              <a:t> </a:t>
            </a:r>
            <a:r>
              <a:rPr lang="en-US" dirty="0" err="1" smtClean="0">
                <a:solidFill>
                  <a:srgbClr val="002060"/>
                </a:solidFill>
                <a:latin typeface="Segoe UI" panose="020B0502040204020203" pitchFamily="34" charset="0"/>
                <a:cs typeface="Segoe UI" panose="020B0502040204020203" pitchFamily="34" charset="0"/>
              </a:rPr>
              <a:t>khảo</a:t>
            </a:r>
            <a:endParaRPr lang="en-US" dirty="0">
              <a:solidFill>
                <a:srgbClr val="002060"/>
              </a:solidFill>
              <a:latin typeface="Segoe UI" panose="020B0502040204020203" pitchFamily="34" charset="0"/>
              <a:cs typeface="Segoe UI" panose="020B0502040204020203" pitchFamily="34" charset="0"/>
            </a:endParaRPr>
          </a:p>
        </p:txBody>
      </p:sp>
      <p:graphicFrame>
        <p:nvGraphicFramePr>
          <p:cNvPr id="6" name="Object 5"/>
          <p:cNvGraphicFramePr>
            <a:graphicFrameLocks noChangeAspect="1"/>
          </p:cNvGraphicFramePr>
          <p:nvPr>
            <p:extLst>
              <p:ext uri="{D42A27DB-BD31-4B8C-83A1-F6EECF244321}">
                <p14:modId xmlns:p14="http://schemas.microsoft.com/office/powerpoint/2010/main" val="4199464987"/>
              </p:ext>
            </p:extLst>
          </p:nvPr>
        </p:nvGraphicFramePr>
        <p:xfrm>
          <a:off x="2173287" y="1281113"/>
          <a:ext cx="7766050" cy="5914994"/>
        </p:xfrm>
        <a:graphic>
          <a:graphicData uri="http://schemas.openxmlformats.org/presentationml/2006/ole">
            <mc:AlternateContent xmlns:mc="http://schemas.openxmlformats.org/markup-compatibility/2006">
              <mc:Choice xmlns:v="urn:schemas-microsoft-com:vml" Requires="v">
                <p:oleObj spid="_x0000_s2087" name="Document" r:id="rId3" imgW="5588650" imgH="4256244" progId="Word.Document.12">
                  <p:embed/>
                </p:oleObj>
              </mc:Choice>
              <mc:Fallback>
                <p:oleObj name="Document" r:id="rId3" imgW="5588650" imgH="4256244" progId="Word.Document.12">
                  <p:embed/>
                  <p:pic>
                    <p:nvPicPr>
                      <p:cNvPr id="0" name=""/>
                      <p:cNvPicPr/>
                      <p:nvPr/>
                    </p:nvPicPr>
                    <p:blipFill>
                      <a:blip r:embed="rId4"/>
                      <a:stretch>
                        <a:fillRect/>
                      </a:stretch>
                    </p:blipFill>
                    <p:spPr>
                      <a:xfrm>
                        <a:off x="2173287" y="1281113"/>
                        <a:ext cx="7766050" cy="5914994"/>
                      </a:xfrm>
                      <a:prstGeom prst="rect">
                        <a:avLst/>
                      </a:prstGeom>
                    </p:spPr>
                  </p:pic>
                </p:oleObj>
              </mc:Fallback>
            </mc:AlternateContent>
          </a:graphicData>
        </a:graphic>
      </p:graphicFrame>
      <p:sp>
        <p:nvSpPr>
          <p:cNvPr id="7" name="Slide Number Placeholder 6"/>
          <p:cNvSpPr>
            <a:spLocks noGrp="1"/>
          </p:cNvSpPr>
          <p:nvPr>
            <p:ph type="sldNum" sz="quarter" idx="12"/>
          </p:nvPr>
        </p:nvSpPr>
        <p:spPr/>
        <p:txBody>
          <a:bodyPr/>
          <a:lstStyle/>
          <a:p>
            <a:fld id="{6D22F896-40B5-4ADD-8801-0D06FADFA095}" type="slidenum">
              <a:rPr lang="en-US" smtClean="0"/>
              <a:t>34</a:t>
            </a:fld>
            <a:endParaRPr lang="en-US"/>
          </a:p>
        </p:txBody>
      </p:sp>
    </p:spTree>
    <p:extLst>
      <p:ext uri="{BB962C8B-B14F-4D97-AF65-F5344CB8AC3E}">
        <p14:creationId xmlns:p14="http://schemas.microsoft.com/office/powerpoint/2010/main" val="315419947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138969" y="2551837"/>
            <a:ext cx="9914061" cy="1754326"/>
          </a:xfrm>
          <a:prstGeom prst="rect">
            <a:avLst/>
          </a:prstGeom>
          <a:noFill/>
        </p:spPr>
        <p:txBody>
          <a:bodyPr wrap="none" lIns="91440" tIns="45720" rIns="91440" bIns="45720">
            <a:spAutoFit/>
          </a:bodyPr>
          <a:lstStyle/>
          <a:p>
            <a:pPr algn="ctr"/>
            <a:r>
              <a:rPr lang="en-US" sz="5400" b="1" cap="none" spc="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Segoe UI" panose="020B0502040204020203" pitchFamily="34" charset="0"/>
                <a:cs typeface="Segoe UI" panose="020B0502040204020203" pitchFamily="34" charset="0"/>
              </a:rPr>
              <a:t>Cám ơn quý thầy cô </a:t>
            </a:r>
            <a:br>
              <a:rPr lang="en-US" sz="5400" b="1" cap="none" spc="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Segoe UI" panose="020B0502040204020203" pitchFamily="34" charset="0"/>
                <a:cs typeface="Segoe UI" panose="020B0502040204020203" pitchFamily="34" charset="0"/>
              </a:rPr>
            </a:br>
            <a:r>
              <a:rPr lang="en-US" sz="5400" b="1" cap="none" spc="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Segoe UI" panose="020B0502040204020203" pitchFamily="34" charset="0"/>
                <a:cs typeface="Segoe UI" panose="020B0502040204020203" pitchFamily="34" charset="0"/>
              </a:rPr>
              <a:t>và các bạn đã chú ý lắng nghe</a:t>
            </a:r>
            <a:endParaRPr lang="en-US" sz="5400" b="1" cap="none" spc="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
        <p:nvSpPr>
          <p:cNvPr id="5" name="Title 4"/>
          <p:cNvSpPr>
            <a:spLocks noGrp="1"/>
          </p:cNvSpPr>
          <p:nvPr>
            <p:ph type="title"/>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35</a:t>
            </a:fld>
            <a:endParaRPr lang="en-US"/>
          </a:p>
        </p:txBody>
      </p:sp>
    </p:spTree>
    <p:extLst>
      <p:ext uri="{BB962C8B-B14F-4D97-AF65-F5344CB8AC3E}">
        <p14:creationId xmlns:p14="http://schemas.microsoft.com/office/powerpoint/2010/main" val="354246329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mallbites.andybellatti.com/wp-content/uploads/2012/01/337.jp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894511" y="3048000"/>
            <a:ext cx="3669833" cy="36576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www.marketingpasion.com/wp-content/uploads/2014/06/qa-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9511" y="0"/>
            <a:ext cx="5715000" cy="3810000"/>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p:cNvSpPr>
            <a:spLocks noGrp="1"/>
          </p:cNvSpPr>
          <p:nvPr>
            <p:ph type="sldNum" sz="quarter" idx="12"/>
          </p:nvPr>
        </p:nvSpPr>
        <p:spPr/>
        <p:txBody>
          <a:bodyPr/>
          <a:lstStyle/>
          <a:p>
            <a:fld id="{6D22F896-40B5-4ADD-8801-0D06FADFA095}" type="slidenum">
              <a:rPr lang="en-US" smtClean="0"/>
              <a:t>36</a:t>
            </a:fld>
            <a:endParaRPr lang="en-US"/>
          </a:p>
        </p:txBody>
      </p:sp>
    </p:spTree>
    <p:extLst>
      <p:ext uri="{BB962C8B-B14F-4D97-AF65-F5344CB8AC3E}">
        <p14:creationId xmlns:p14="http://schemas.microsoft.com/office/powerpoint/2010/main" val="345884534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6D22F896-40B5-4ADD-8801-0D06FADFA095}" type="slidenum">
              <a:rPr lang="en-US" smtClean="0"/>
              <a:t>37</a:t>
            </a:fld>
            <a:endParaRPr lang="en-US"/>
          </a:p>
        </p:txBody>
      </p:sp>
    </p:spTree>
    <p:extLst>
      <p:ext uri="{BB962C8B-B14F-4D97-AF65-F5344CB8AC3E}">
        <p14:creationId xmlns:p14="http://schemas.microsoft.com/office/powerpoint/2010/main" val="36461848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103313" y="0"/>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dirty="0" err="1" smtClean="0">
                <a:solidFill>
                  <a:srgbClr val="002060"/>
                </a:solidFill>
                <a:latin typeface="Segoe UI" panose="020B0502040204020203" pitchFamily="34" charset="0"/>
                <a:cs typeface="Segoe UI" panose="020B0502040204020203" pitchFamily="34" charset="0"/>
              </a:rPr>
              <a:t>Kết</a:t>
            </a:r>
            <a:r>
              <a:rPr lang="en-US" dirty="0" smtClean="0">
                <a:solidFill>
                  <a:srgbClr val="002060"/>
                </a:solidFill>
                <a:latin typeface="Segoe UI" panose="020B0502040204020203" pitchFamily="34" charset="0"/>
                <a:cs typeface="Segoe UI" panose="020B0502040204020203" pitchFamily="34" charset="0"/>
              </a:rPr>
              <a:t> </a:t>
            </a:r>
            <a:r>
              <a:rPr lang="en-US" dirty="0" err="1" smtClean="0">
                <a:solidFill>
                  <a:srgbClr val="002060"/>
                </a:solidFill>
                <a:latin typeface="Segoe UI" panose="020B0502040204020203" pitchFamily="34" charset="0"/>
                <a:cs typeface="Segoe UI" panose="020B0502040204020203" pitchFamily="34" charset="0"/>
              </a:rPr>
              <a:t>luận</a:t>
            </a:r>
            <a:endParaRPr lang="en-US" dirty="0">
              <a:solidFill>
                <a:srgbClr val="002060"/>
              </a:solidFill>
              <a:latin typeface="Segoe UI" panose="020B0502040204020203" pitchFamily="34" charset="0"/>
              <a:cs typeface="Segoe UI" panose="020B0502040204020203" pitchFamily="34" charset="0"/>
            </a:endParaRPr>
          </a:p>
        </p:txBody>
      </p:sp>
      <p:graphicFrame>
        <p:nvGraphicFramePr>
          <p:cNvPr id="6" name="Diagram 5"/>
          <p:cNvGraphicFramePr/>
          <p:nvPr>
            <p:extLst>
              <p:ext uri="{D42A27DB-BD31-4B8C-83A1-F6EECF244321}">
                <p14:modId xmlns:p14="http://schemas.microsoft.com/office/powerpoint/2010/main" val="208397140"/>
              </p:ext>
            </p:extLst>
          </p:nvPr>
        </p:nvGraphicFramePr>
        <p:xfrm>
          <a:off x="2146300" y="108161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495075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rgbClr val="002060"/>
                </a:solidFill>
                <a:latin typeface="Segoe UI" panose="020B0502040204020203" pitchFamily="34" charset="0"/>
                <a:cs typeface="Segoe UI" panose="020B0502040204020203" pitchFamily="34" charset="0"/>
              </a:rPr>
              <a:t>MOBILE DEVICES</a:t>
            </a:r>
            <a:endParaRPr lang="en-US" dirty="0">
              <a:solidFill>
                <a:srgbClr val="002060"/>
              </a:solidFill>
              <a:latin typeface="Segoe UI" panose="020B0502040204020203" pitchFamily="34" charset="0"/>
              <a:cs typeface="Segoe UI" panose="020B0502040204020203" pitchFamily="34" charset="0"/>
            </a:endParaRPr>
          </a:p>
        </p:txBody>
      </p:sp>
      <p:sp>
        <p:nvSpPr>
          <p:cNvPr id="3" name="Content Placeholder 2"/>
          <p:cNvSpPr>
            <a:spLocks noGrp="1"/>
          </p:cNvSpPr>
          <p:nvPr>
            <p:ph idx="1"/>
          </p:nvPr>
        </p:nvSpPr>
        <p:spPr/>
        <p:txBody>
          <a:bodyPr/>
          <a:lstStyle/>
          <a:p>
            <a:r>
              <a:rPr lang="en-US" smtClean="0">
                <a:latin typeface="Segoe UI" panose="020B0502040204020203" pitchFamily="34" charset="0"/>
                <a:cs typeface="Segoe UI" panose="020B0502040204020203" pitchFamily="34" charset="0"/>
              </a:rPr>
              <a:t>Nhiều phân khúc.</a:t>
            </a:r>
          </a:p>
          <a:p>
            <a:r>
              <a:rPr lang="en-US" smtClean="0">
                <a:latin typeface="Segoe UI" panose="020B0502040204020203" pitchFamily="34" charset="0"/>
                <a:cs typeface="Segoe UI" panose="020B0502040204020203" pitchFamily="34" charset="0"/>
              </a:rPr>
              <a:t>Nhiều tầng lớp.</a:t>
            </a:r>
          </a:p>
          <a:p>
            <a:r>
              <a:rPr lang="en-US" smtClean="0">
                <a:latin typeface="Segoe UI" panose="020B0502040204020203" pitchFamily="34" charset="0"/>
                <a:cs typeface="Segoe UI" panose="020B0502040204020203" pitchFamily="34" charset="0"/>
              </a:rPr>
              <a:t>Giá cả phải chăng.</a:t>
            </a:r>
          </a:p>
          <a:p>
            <a:r>
              <a:rPr lang="en-US" smtClean="0">
                <a:latin typeface="Segoe UI" panose="020B0502040204020203" pitchFamily="34" charset="0"/>
                <a:cs typeface="Segoe UI" panose="020B0502040204020203" pitchFamily="34" charset="0"/>
              </a:rPr>
              <a:t>Ngày càng phổ biến.</a:t>
            </a:r>
          </a:p>
          <a:p>
            <a:r>
              <a:rPr lang="en-US" smtClean="0">
                <a:latin typeface="Segoe UI" panose="020B0502040204020203" pitchFamily="34" charset="0"/>
                <a:cs typeface="Segoe UI" panose="020B0502040204020203" pitchFamily="34" charset="0"/>
              </a:rPr>
              <a:t>Đa nền tảng</a:t>
            </a:r>
          </a:p>
        </p:txBody>
      </p:sp>
      <p:pic>
        <p:nvPicPr>
          <p:cNvPr id="4" name="Picture 3"/>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78057" y="2249487"/>
            <a:ext cx="6937693" cy="3541714"/>
          </a:xfrm>
          <a:prstGeom prst="rect">
            <a:avLst/>
          </a:prstGeom>
          <a:noFill/>
          <a:ln w="9525">
            <a:noFill/>
            <a:miter lim="800000"/>
            <a:headEnd/>
            <a:tailEnd/>
          </a:ln>
        </p:spPr>
      </p:pic>
      <p:sp>
        <p:nvSpPr>
          <p:cNvPr id="5" name="Slide Number Placeholder 4"/>
          <p:cNvSpPr>
            <a:spLocks noGrp="1"/>
          </p:cNvSpPr>
          <p:nvPr>
            <p:ph type="sldNum" sz="quarter" idx="12"/>
          </p:nvPr>
        </p:nvSpPr>
        <p:spPr/>
        <p:txBody>
          <a:bodyPr/>
          <a:lstStyle/>
          <a:p>
            <a:fld id="{6D22F896-40B5-4ADD-8801-0D06FADFA095}" type="slidenum">
              <a:rPr lang="en-US" smtClean="0"/>
              <a:t>4</a:t>
            </a:fld>
            <a:endParaRPr lang="en-US"/>
          </a:p>
        </p:txBody>
      </p:sp>
    </p:spTree>
    <p:extLst>
      <p:ext uri="{BB962C8B-B14F-4D97-AF65-F5344CB8AC3E}">
        <p14:creationId xmlns:p14="http://schemas.microsoft.com/office/powerpoint/2010/main" val="8101107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19400" y="651753"/>
            <a:ext cx="6705600" cy="274796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50961" y="4110578"/>
            <a:ext cx="4134370" cy="2728684"/>
          </a:xfrm>
          <a:prstGeom prst="rect">
            <a:avLst/>
          </a:prstGeom>
        </p:spPr>
      </p:pic>
      <p:sp>
        <p:nvSpPr>
          <p:cNvPr id="6" name="TextBox 5"/>
          <p:cNvSpPr txBox="1"/>
          <p:nvPr/>
        </p:nvSpPr>
        <p:spPr>
          <a:xfrm>
            <a:off x="3424627" y="5423"/>
            <a:ext cx="5819516" cy="646331"/>
          </a:xfrm>
          <a:prstGeom prst="rect">
            <a:avLst/>
          </a:prstGeom>
          <a:noFill/>
        </p:spPr>
        <p:txBody>
          <a:bodyPr wrap="square" rtlCol="0">
            <a:spAutoFit/>
          </a:bodyPr>
          <a:lstStyle/>
          <a:p>
            <a:pPr algn="ctr"/>
            <a:r>
              <a:rPr lang="en-US" sz="3600" b="1" dirty="0" smtClean="0">
                <a:latin typeface="Segoe UI" panose="020B0502040204020203" pitchFamily="34" charset="0"/>
                <a:cs typeface="Segoe UI" panose="020B0502040204020203" pitchFamily="34" charset="0"/>
              </a:rPr>
              <a:t>Smart phones</a:t>
            </a:r>
            <a:endParaRPr lang="en-US" sz="3600" b="1" dirty="0">
              <a:latin typeface="Segoe UI" panose="020B0502040204020203" pitchFamily="34" charset="0"/>
              <a:cs typeface="Segoe UI" panose="020B0502040204020203" pitchFamily="34" charset="0"/>
            </a:endParaRPr>
          </a:p>
        </p:txBody>
      </p:sp>
      <p:sp>
        <p:nvSpPr>
          <p:cNvPr id="7" name="TextBox 6"/>
          <p:cNvSpPr txBox="1"/>
          <p:nvPr/>
        </p:nvSpPr>
        <p:spPr>
          <a:xfrm>
            <a:off x="3424627" y="3397961"/>
            <a:ext cx="5819516" cy="646331"/>
          </a:xfrm>
          <a:prstGeom prst="rect">
            <a:avLst/>
          </a:prstGeom>
          <a:noFill/>
        </p:spPr>
        <p:txBody>
          <a:bodyPr wrap="square" rtlCol="0">
            <a:spAutoFit/>
          </a:bodyPr>
          <a:lstStyle/>
          <a:p>
            <a:pPr algn="ctr"/>
            <a:r>
              <a:rPr lang="en-US" sz="3600" b="1" dirty="0" smtClean="0">
                <a:latin typeface="Segoe UI" panose="020B0502040204020203" pitchFamily="34" charset="0"/>
                <a:cs typeface="Segoe UI" panose="020B0502040204020203" pitchFamily="34" charset="0"/>
              </a:rPr>
              <a:t>Tablets</a:t>
            </a:r>
            <a:endParaRPr lang="en-US" sz="3600" b="1" dirty="0">
              <a:latin typeface="Segoe UI" panose="020B0502040204020203" pitchFamily="34" charset="0"/>
              <a:cs typeface="Segoe UI" panose="020B0502040204020203" pitchFamily="34" charset="0"/>
            </a:endParaRPr>
          </a:p>
        </p:txBody>
      </p:sp>
      <p:sp>
        <p:nvSpPr>
          <p:cNvPr id="2" name="Slide Number Placeholder 1"/>
          <p:cNvSpPr>
            <a:spLocks noGrp="1"/>
          </p:cNvSpPr>
          <p:nvPr>
            <p:ph type="sldNum" sz="quarter" idx="12"/>
          </p:nvPr>
        </p:nvSpPr>
        <p:spPr/>
        <p:txBody>
          <a:bodyPr/>
          <a:lstStyle/>
          <a:p>
            <a:fld id="{4B268D5A-6372-44ED-A2F4-11CDBA6BCB1B}" type="slidenum">
              <a:rPr lang="en-US" smtClean="0">
                <a:latin typeface="Segoe UI" panose="020B0502040204020203" pitchFamily="34" charset="0"/>
                <a:cs typeface="Segoe UI" panose="020B0502040204020203" pitchFamily="34" charset="0"/>
              </a:rPr>
              <a:t>5</a:t>
            </a:fld>
            <a:endParaRPr lang="en-US">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31396795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http://webconcierge.pl/wp-content/uploads/2013/08/5.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63565" y="739285"/>
            <a:ext cx="3714060" cy="514056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1046163" y="0"/>
            <a:ext cx="9905998" cy="1478570"/>
          </a:xfrm>
        </p:spPr>
        <p:txBody>
          <a:bodyPr/>
          <a:lstStyle/>
          <a:p>
            <a:pPr algn="ctr"/>
            <a:r>
              <a:rPr lang="en-US" dirty="0" smtClean="0">
                <a:solidFill>
                  <a:srgbClr val="002060"/>
                </a:solidFill>
                <a:latin typeface="Segoe UI" panose="020B0502040204020203" pitchFamily="34" charset="0"/>
                <a:cs typeface="Segoe UI" panose="020B0502040204020203" pitchFamily="34" charset="0"/>
              </a:rPr>
              <a:t>ADVERTISEMENT</a:t>
            </a:r>
            <a:endParaRPr lang="en-US" dirty="0">
              <a:solidFill>
                <a:srgbClr val="002060"/>
              </a:solidFill>
              <a:latin typeface="Segoe UI" panose="020B0502040204020203" pitchFamily="34" charset="0"/>
              <a:cs typeface="Segoe UI" panose="020B0502040204020203" pitchFamily="34" charset="0"/>
            </a:endParaRPr>
          </a:p>
        </p:txBody>
      </p:sp>
      <p:graphicFrame>
        <p:nvGraphicFramePr>
          <p:cNvPr id="5" name="Diagram 4"/>
          <p:cNvGraphicFramePr/>
          <p:nvPr>
            <p:extLst>
              <p:ext uri="{D42A27DB-BD31-4B8C-83A1-F6EECF244321}">
                <p14:modId xmlns:p14="http://schemas.microsoft.com/office/powerpoint/2010/main" val="1850058812"/>
              </p:ext>
            </p:extLst>
          </p:nvPr>
        </p:nvGraphicFramePr>
        <p:xfrm>
          <a:off x="1708150" y="1200470"/>
          <a:ext cx="8128000"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Slide Number Placeholder 2"/>
          <p:cNvSpPr>
            <a:spLocks noGrp="1"/>
          </p:cNvSpPr>
          <p:nvPr>
            <p:ph type="sldNum" sz="quarter" idx="12"/>
          </p:nvPr>
        </p:nvSpPr>
        <p:spPr/>
        <p:txBody>
          <a:bodyPr/>
          <a:lstStyle/>
          <a:p>
            <a:fld id="{6D22F896-40B5-4ADD-8801-0D06FADFA095}" type="slidenum">
              <a:rPr lang="en-US" smtClean="0"/>
              <a:t>6</a:t>
            </a:fld>
            <a:endParaRPr lang="en-US"/>
          </a:p>
        </p:txBody>
      </p:sp>
    </p:spTree>
    <p:extLst>
      <p:ext uri="{BB962C8B-B14F-4D97-AF65-F5344CB8AC3E}">
        <p14:creationId xmlns:p14="http://schemas.microsoft.com/office/powerpoint/2010/main" val="300752173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81299" y="1318142"/>
            <a:ext cx="6629400" cy="4757988"/>
          </a:xfrm>
          <a:prstGeom prst="round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Slide Number Placeholder 1"/>
          <p:cNvSpPr>
            <a:spLocks noGrp="1"/>
          </p:cNvSpPr>
          <p:nvPr>
            <p:ph type="sldNum" sz="quarter" idx="12"/>
          </p:nvPr>
        </p:nvSpPr>
        <p:spPr/>
        <p:txBody>
          <a:bodyPr/>
          <a:lstStyle/>
          <a:p>
            <a:fld id="{4B268D5A-6372-44ED-A2F4-11CDBA6BCB1B}" type="slidenum">
              <a:rPr lang="en-US" smtClean="0"/>
              <a:t>7</a:t>
            </a:fld>
            <a:endParaRPr lang="en-US"/>
          </a:p>
        </p:txBody>
      </p:sp>
      <p:sp>
        <p:nvSpPr>
          <p:cNvPr id="5" name="TextBox 4"/>
          <p:cNvSpPr txBox="1"/>
          <p:nvPr/>
        </p:nvSpPr>
        <p:spPr>
          <a:xfrm>
            <a:off x="2089102" y="6400800"/>
            <a:ext cx="8816773" cy="369332"/>
          </a:xfrm>
          <a:prstGeom prst="rect">
            <a:avLst/>
          </a:prstGeom>
          <a:noFill/>
        </p:spPr>
        <p:txBody>
          <a:bodyPr wrap="none" rtlCol="0">
            <a:spAutoFit/>
          </a:bodyPr>
          <a:lstStyle/>
          <a:p>
            <a:r>
              <a:rPr lang="en-US">
                <a:latin typeface="Segoe UI" panose="020B0502040204020203" pitchFamily="34" charset="0"/>
                <a:cs typeface="Segoe UI" panose="020B0502040204020203" pitchFamily="34" charset="0"/>
              </a:rPr>
              <a:t>Nguồn: http://www.digitalbuzzblog.com/infographic-2013-mobile-growth-statistics/ </a:t>
            </a:r>
          </a:p>
        </p:txBody>
      </p:sp>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0880" y="1318142"/>
            <a:ext cx="7687671" cy="4789296"/>
          </a:xfrm>
          <a:prstGeom prst="round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itle 1"/>
          <p:cNvSpPr>
            <a:spLocks noGrp="1"/>
          </p:cNvSpPr>
          <p:nvPr>
            <p:ph type="title"/>
          </p:nvPr>
        </p:nvSpPr>
        <p:spPr>
          <a:xfrm>
            <a:off x="2409967" y="38100"/>
            <a:ext cx="7429499" cy="1478570"/>
          </a:xfrm>
        </p:spPr>
        <p:txBody>
          <a:bodyPr/>
          <a:lstStyle/>
          <a:p>
            <a:pPr algn="ctr"/>
            <a:r>
              <a:rPr lang="en-US" dirty="0" smtClean="0">
                <a:solidFill>
                  <a:srgbClr val="002060"/>
                </a:solidFill>
                <a:latin typeface="Segoe UI" panose="020B0502040204020203" pitchFamily="34" charset="0"/>
                <a:cs typeface="Segoe UI" panose="020B0502040204020203" pitchFamily="34" charset="0"/>
              </a:rPr>
              <a:t>Advertisement in mobiles</a:t>
            </a:r>
            <a:endParaRPr lang="en-US" dirty="0">
              <a:solidFill>
                <a:srgbClr val="002060"/>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011162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050"/>
                                        </p:tgtEl>
                                        <p:attrNameLst>
                                          <p:attrName>style.visibility</p:attrName>
                                        </p:attrNameLst>
                                      </p:cBhvr>
                                      <p:to>
                                        <p:strVal val="visible"/>
                                      </p:to>
                                    </p:set>
                                    <p:animEffect transition="in" filter="wipe(down)">
                                      <p:cBhvr>
                                        <p:cTn id="12"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113750"/>
            <a:ext cx="9905998" cy="1478570"/>
          </a:xfrm>
        </p:spPr>
        <p:txBody>
          <a:bodyPr/>
          <a:lstStyle/>
          <a:p>
            <a:pPr algn="ctr"/>
            <a:r>
              <a:rPr lang="en-US" dirty="0">
                <a:solidFill>
                  <a:srgbClr val="002060"/>
                </a:solidFill>
                <a:latin typeface="Segoe UI" panose="020B0502040204020203" pitchFamily="34" charset="0"/>
                <a:cs typeface="Segoe UI" panose="020B0502040204020203" pitchFamily="34" charset="0"/>
              </a:rPr>
              <a:t>Advertisement in mobiles</a:t>
            </a:r>
            <a:endParaRPr lang="en-US" dirty="0">
              <a:solidFill>
                <a:srgbClr val="002060"/>
              </a:solidFill>
              <a:latin typeface="Segoe UI" panose="020B0502040204020203" pitchFamily="34" charset="0"/>
              <a:cs typeface="Segoe UI" panose="020B0502040204020203" pitchFamily="34" charset="0"/>
            </a:endParaRPr>
          </a:p>
        </p:txBody>
      </p:sp>
      <p:sp>
        <p:nvSpPr>
          <p:cNvPr id="3" name="Slide Number Placeholder 2"/>
          <p:cNvSpPr>
            <a:spLocks noGrp="1"/>
          </p:cNvSpPr>
          <p:nvPr>
            <p:ph type="sldNum" sz="quarter" idx="12"/>
          </p:nvPr>
        </p:nvSpPr>
        <p:spPr/>
        <p:txBody>
          <a:bodyPr/>
          <a:lstStyle/>
          <a:p>
            <a:fld id="{4B268D5A-6372-44ED-A2F4-11CDBA6BCB1B}" type="slidenum">
              <a:rPr lang="en-US" smtClean="0">
                <a:latin typeface="Segoe UI" panose="020B0502040204020203" pitchFamily="34" charset="0"/>
                <a:cs typeface="Segoe UI" panose="020B0502040204020203" pitchFamily="34" charset="0"/>
              </a:rPr>
              <a:t>8</a:t>
            </a:fld>
            <a:endParaRPr lang="en-US">
              <a:latin typeface="Segoe UI" panose="020B0502040204020203" pitchFamily="34" charset="0"/>
              <a:cs typeface="Segoe UI" panose="020B0502040204020203" pitchFamily="34" charset="0"/>
            </a:endParaRPr>
          </a:p>
        </p:txBody>
      </p:sp>
      <p:pic>
        <p:nvPicPr>
          <p:cNvPr id="4" name="Picture 3" descr="http://tctechcrunch2011.files.wordpress.com/2011/10/greystripeboosterbundles.jp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52600" y="1556324"/>
            <a:ext cx="3581400" cy="2863276"/>
          </a:xfrm>
          <a:prstGeom prst="rect">
            <a:avLst/>
          </a:prstGeom>
          <a:noFill/>
          <a:ln>
            <a:noFill/>
          </a:ln>
        </p:spPr>
      </p:pic>
      <p:pic>
        <p:nvPicPr>
          <p:cNvPr id="5" name="Picture 4" descr="quảng cáo, di động, báo in, điện thoại, thói quen, sử dụng, thống kê"/>
          <p:cNvPicPr/>
          <p:nvPr/>
        </p:nvPicPr>
        <p:blipFill>
          <a:blip r:embed="rId4">
            <a:extLst>
              <a:ext uri="{28A0092B-C50C-407E-A947-70E740481C1C}">
                <a14:useLocalDpi xmlns:a14="http://schemas.microsoft.com/office/drawing/2010/main" val="0"/>
              </a:ext>
            </a:extLst>
          </a:blip>
          <a:srcRect/>
          <a:stretch>
            <a:fillRect/>
          </a:stretch>
        </p:blipFill>
        <p:spPr bwMode="auto">
          <a:xfrm>
            <a:off x="6172200" y="3429001"/>
            <a:ext cx="4330203" cy="3071735"/>
          </a:xfrm>
          <a:prstGeom prst="roundRect">
            <a:avLst/>
          </a:prstGeom>
          <a:noFill/>
          <a:ln>
            <a:noFill/>
          </a:ln>
        </p:spPr>
      </p:pic>
      <p:sp>
        <p:nvSpPr>
          <p:cNvPr id="6" name="TextBox 5"/>
          <p:cNvSpPr txBox="1"/>
          <p:nvPr/>
        </p:nvSpPr>
        <p:spPr>
          <a:xfrm>
            <a:off x="6629401" y="1580058"/>
            <a:ext cx="2970685" cy="1077218"/>
          </a:xfrm>
          <a:prstGeom prst="rect">
            <a:avLst/>
          </a:prstGeom>
          <a:noFill/>
        </p:spPr>
        <p:txBody>
          <a:bodyPr wrap="none" rtlCol="0">
            <a:spAutoFit/>
          </a:bodyPr>
          <a:lstStyle/>
          <a:p>
            <a:r>
              <a:rPr lang="en-US" sz="3200">
                <a:latin typeface="Segoe UI" panose="020B0502040204020203" pitchFamily="34" charset="0"/>
                <a:cs typeface="Segoe UI" panose="020B0502040204020203" pitchFamily="34" charset="0"/>
              </a:rPr>
              <a:t>Lợi nhuận 2016</a:t>
            </a:r>
          </a:p>
          <a:p>
            <a:pPr algn="ctr"/>
            <a:r>
              <a:rPr lang="en-US" sz="3200">
                <a:latin typeface="Segoe UI" panose="020B0502040204020203" pitchFamily="34" charset="0"/>
                <a:cs typeface="Segoe UI" panose="020B0502040204020203" pitchFamily="34" charset="0"/>
              </a:rPr>
              <a:t> </a:t>
            </a:r>
            <a:r>
              <a:rPr lang="en-US" sz="3200" b="1">
                <a:latin typeface="Segoe UI" panose="020B0502040204020203" pitchFamily="34" charset="0"/>
                <a:cs typeface="Segoe UI" panose="020B0502040204020203" pitchFamily="34" charset="0"/>
              </a:rPr>
              <a:t>7.7 tỷ USD</a:t>
            </a:r>
          </a:p>
        </p:txBody>
      </p:sp>
      <p:sp>
        <p:nvSpPr>
          <p:cNvPr id="7" name="TextBox 6"/>
          <p:cNvSpPr txBox="1"/>
          <p:nvPr/>
        </p:nvSpPr>
        <p:spPr>
          <a:xfrm>
            <a:off x="1524001" y="5146623"/>
            <a:ext cx="3714478" cy="1077218"/>
          </a:xfrm>
          <a:prstGeom prst="rect">
            <a:avLst/>
          </a:prstGeom>
          <a:noFill/>
        </p:spPr>
        <p:txBody>
          <a:bodyPr wrap="none" rtlCol="0">
            <a:spAutoFit/>
          </a:bodyPr>
          <a:lstStyle/>
          <a:p>
            <a:r>
              <a:rPr lang="en-US" sz="3200">
                <a:latin typeface="Segoe UI" panose="020B0502040204020203" pitchFamily="34" charset="0"/>
                <a:cs typeface="Segoe UI" panose="020B0502040204020203" pitchFamily="34" charset="0"/>
              </a:rPr>
              <a:t>Tốc độ tăng trưởng</a:t>
            </a:r>
          </a:p>
          <a:p>
            <a:pPr algn="ctr"/>
            <a:r>
              <a:rPr lang="en-US" sz="3200" b="1">
                <a:latin typeface="Segoe UI" panose="020B0502040204020203" pitchFamily="34" charset="0"/>
                <a:cs typeface="Segoe UI" panose="020B0502040204020203" pitchFamily="34" charset="0"/>
              </a:rPr>
              <a:t>96%</a:t>
            </a:r>
          </a:p>
        </p:txBody>
      </p:sp>
    </p:spTree>
    <p:extLst>
      <p:ext uri="{BB962C8B-B14F-4D97-AF65-F5344CB8AC3E}">
        <p14:creationId xmlns:p14="http://schemas.microsoft.com/office/powerpoint/2010/main" val="397660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1" y="70414"/>
            <a:ext cx="7429499" cy="1478570"/>
          </a:xfrm>
        </p:spPr>
        <p:txBody>
          <a:bodyPr/>
          <a:lstStyle/>
          <a:p>
            <a:pPr algn="ctr"/>
            <a:r>
              <a:rPr lang="en-US" dirty="0" smtClean="0">
                <a:solidFill>
                  <a:srgbClr val="002060"/>
                </a:solidFill>
                <a:latin typeface="Segoe UI" panose="020B0502040204020203" pitchFamily="34" charset="0"/>
                <a:cs typeface="Segoe UI" panose="020B0502040204020203" pitchFamily="34" charset="0"/>
              </a:rPr>
              <a:t>Forms of promotion</a:t>
            </a:r>
            <a:endParaRPr lang="en-US" dirty="0">
              <a:solidFill>
                <a:srgbClr val="002060"/>
              </a:solidFill>
              <a:latin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2"/>
          </p:nvPr>
        </p:nvSpPr>
        <p:spPr/>
        <p:txBody>
          <a:bodyPr/>
          <a:lstStyle/>
          <a:p>
            <a:fld id="{4B268D5A-6372-44ED-A2F4-11CDBA6BCB1B}" type="slidenum">
              <a:rPr lang="en-US" smtClean="0"/>
              <a:t>9</a:t>
            </a:fld>
            <a:endParaRPr lang="en-US"/>
          </a:p>
        </p:txBody>
      </p:sp>
      <p:pic>
        <p:nvPicPr>
          <p:cNvPr id="3" name="Picture 2"/>
          <p:cNvPicPr>
            <a:picLocks noChangeAspect="1"/>
          </p:cNvPicPr>
          <p:nvPr/>
        </p:nvPicPr>
        <p:blipFill>
          <a:blip r:embed="rId3"/>
          <a:stretch>
            <a:fillRect/>
          </a:stretch>
        </p:blipFill>
        <p:spPr>
          <a:xfrm>
            <a:off x="938127" y="1189359"/>
            <a:ext cx="8105775" cy="3000375"/>
          </a:xfrm>
          <a:prstGeom prst="roundRect">
            <a:avLst/>
          </a:prstGeom>
        </p:spPr>
      </p:pic>
      <p:pic>
        <p:nvPicPr>
          <p:cNvPr id="1028" name="Picture 4" descr="https://www.galaxycine.vn/files/Image/uu_dai_phim_khung/mattruoc.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8127" y="4127822"/>
            <a:ext cx="5389761" cy="2697163"/>
          </a:xfrm>
          <a:prstGeom prst="roundRect">
            <a:avLst/>
          </a:prstGeom>
          <a:noFill/>
          <a:extLst>
            <a:ext uri="{909E8E84-426E-40DD-AFC4-6F175D3DCCD1}">
              <a14:hiddenFill xmlns:a14="http://schemas.microsoft.com/office/drawing/2010/main">
                <a:solidFill>
                  <a:srgbClr val="FFFFFF"/>
                </a:solidFill>
              </a14:hiddenFill>
            </a:ext>
          </a:extLst>
        </p:spPr>
      </p:pic>
      <p:pic>
        <p:nvPicPr>
          <p:cNvPr id="1030" name="Picture 6" descr="http://www.plasticprinters.com/vippreferredcards/images/card-10.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96684" y="4080990"/>
            <a:ext cx="3705225" cy="2790825"/>
          </a:xfrm>
          <a:prstGeom prst="roundRect">
            <a:avLst/>
          </a:prstGeom>
          <a:noFill/>
          <a:extLst>
            <a:ext uri="{909E8E84-426E-40DD-AFC4-6F175D3DCCD1}">
              <a14:hiddenFill xmlns:a14="http://schemas.microsoft.com/office/drawing/2010/main">
                <a:solidFill>
                  <a:srgbClr val="FFFFFF"/>
                </a:solidFill>
              </a14:hiddenFill>
            </a:ext>
          </a:extLst>
        </p:spPr>
      </p:pic>
      <p:pic>
        <p:nvPicPr>
          <p:cNvPr id="1026" name="Picture 2" descr="http://noithatphuongdong.vn/images/khuyen-mai.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4560" y="6929127"/>
            <a:ext cx="10932379" cy="5668641"/>
          </a:xfrm>
          <a:prstGeom prst="roundRect">
            <a:avLst>
              <a:gd name="adj" fmla="val 25405"/>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48161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par>
                                <p:cTn id="8" presetID="6" presetClass="entr" presetSubtype="16" fill="hold" nodeType="withEffect">
                                  <p:stCondLst>
                                    <p:cond delay="0"/>
                                  </p:stCondLst>
                                  <p:childTnLst>
                                    <p:set>
                                      <p:cBhvr>
                                        <p:cTn id="9" dur="1" fill="hold">
                                          <p:stCondLst>
                                            <p:cond delay="0"/>
                                          </p:stCondLst>
                                        </p:cTn>
                                        <p:tgtEl>
                                          <p:spTgt spid="1028"/>
                                        </p:tgtEl>
                                        <p:attrNameLst>
                                          <p:attrName>style.visibility</p:attrName>
                                        </p:attrNameLst>
                                      </p:cBhvr>
                                      <p:to>
                                        <p:strVal val="visible"/>
                                      </p:to>
                                    </p:set>
                                    <p:animEffect transition="in" filter="circle(in)">
                                      <p:cBhvr>
                                        <p:cTn id="10" dur="2000"/>
                                        <p:tgtEl>
                                          <p:spTgt spid="1028"/>
                                        </p:tgtEl>
                                      </p:cBhvr>
                                    </p:animEffect>
                                  </p:childTnLst>
                                </p:cTn>
                              </p:par>
                              <p:par>
                                <p:cTn id="11" presetID="6" presetClass="entr" presetSubtype="16" fill="hold" nodeType="withEffect">
                                  <p:stCondLst>
                                    <p:cond delay="0"/>
                                  </p:stCondLst>
                                  <p:childTnLst>
                                    <p:set>
                                      <p:cBhvr>
                                        <p:cTn id="12" dur="1" fill="hold">
                                          <p:stCondLst>
                                            <p:cond delay="0"/>
                                          </p:stCondLst>
                                        </p:cTn>
                                        <p:tgtEl>
                                          <p:spTgt spid="1030"/>
                                        </p:tgtEl>
                                        <p:attrNameLst>
                                          <p:attrName>style.visibility</p:attrName>
                                        </p:attrNameLst>
                                      </p:cBhvr>
                                      <p:to>
                                        <p:strVal val="visible"/>
                                      </p:to>
                                    </p:set>
                                    <p:animEffect transition="in" filter="circle(in)">
                                      <p:cBhvr>
                                        <p:cTn id="13" dur="2000"/>
                                        <p:tgtEl>
                                          <p:spTgt spid="1030"/>
                                        </p:tgtEl>
                                      </p:cBhvr>
                                    </p:animEffect>
                                  </p:childTnLst>
                                </p:cTn>
                              </p:par>
                            </p:childTnLst>
                          </p:cTn>
                        </p:par>
                        <p:par>
                          <p:cTn id="14" fill="hold">
                            <p:stCondLst>
                              <p:cond delay="2000"/>
                            </p:stCondLst>
                            <p:childTnLst>
                              <p:par>
                                <p:cTn id="15" presetID="64" presetClass="path" presetSubtype="0" accel="50000" decel="50000" fill="hold" nodeType="afterEffect">
                                  <p:stCondLst>
                                    <p:cond delay="100"/>
                                  </p:stCondLst>
                                  <p:childTnLst>
                                    <p:animMotion origin="layout" path="M 2.5E-6 -1.11111E-6 L -0.00313 -0.85972 " pathEditMode="relative" rAng="0" ptsTypes="AA">
                                      <p:cBhvr>
                                        <p:cTn id="16" dur="2000" fill="hold"/>
                                        <p:tgtEl>
                                          <p:spTgt spid="1026"/>
                                        </p:tgtEl>
                                        <p:attrNameLst>
                                          <p:attrName>ppt_x</p:attrName>
                                          <p:attrName>ppt_y</p:attrName>
                                        </p:attrNameLst>
                                      </p:cBhvr>
                                      <p:rCtr x="-156" y="-4298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Template>
  <TotalTime>1639</TotalTime>
  <Words>1622</Words>
  <Application>Microsoft Office PowerPoint</Application>
  <PresentationFormat>Widescreen</PresentationFormat>
  <Paragraphs>292</Paragraphs>
  <Slides>38</Slides>
  <Notes>24</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38</vt:i4>
      </vt:variant>
    </vt:vector>
  </HeadingPairs>
  <TitlesOfParts>
    <vt:vector size="47" baseType="lpstr">
      <vt:lpstr>MS Mincho</vt:lpstr>
      <vt:lpstr>Arial</vt:lpstr>
      <vt:lpstr>Calibri</vt:lpstr>
      <vt:lpstr>Segoe UI</vt:lpstr>
      <vt:lpstr>Times New Roman</vt:lpstr>
      <vt:lpstr>Trebuchet MS</vt:lpstr>
      <vt:lpstr>Tw Cen MT</vt:lpstr>
      <vt:lpstr>Circuit</vt:lpstr>
      <vt:lpstr>Document</vt:lpstr>
      <vt:lpstr>Advertisement system in mobile devices using augmented reality </vt:lpstr>
      <vt:lpstr>CONTENT</vt:lpstr>
      <vt:lpstr>INTRODUCTION</vt:lpstr>
      <vt:lpstr>MOBILE DEVICES</vt:lpstr>
      <vt:lpstr>PowerPoint Presentation</vt:lpstr>
      <vt:lpstr>ADVERTISEMENT</vt:lpstr>
      <vt:lpstr>Advertisement in mobiles</vt:lpstr>
      <vt:lpstr>Advertisement in mobiles</vt:lpstr>
      <vt:lpstr>Forms of promotion</vt:lpstr>
      <vt:lpstr>limitation</vt:lpstr>
      <vt:lpstr>AUGMENTED REALITY</vt:lpstr>
      <vt:lpstr>OBJECTIVE</vt:lpstr>
      <vt:lpstr>PowerPoint Presentation</vt:lpstr>
      <vt:lpstr>CONTENT</vt:lpstr>
      <vt:lpstr>PowerPoint Presentation</vt:lpstr>
      <vt:lpstr>PowerPoint Presentation</vt:lpstr>
      <vt:lpstr>TechNOLOGIES</vt:lpstr>
      <vt:lpstr>PROCESS OF CAMPAIGN CREATION</vt:lpstr>
      <vt:lpstr>Manage campaign</vt:lpstr>
      <vt:lpstr>STATISTICS AND DETAILS</vt:lpstr>
      <vt:lpstr>THỰC TẠI TĂNG CƯỜNG VUFORIA</vt:lpstr>
      <vt:lpstr>Điểm mạnh</vt:lpstr>
      <vt:lpstr>PowerPoint Presentation</vt:lpstr>
      <vt:lpstr>Kiến trúc vuforia</vt:lpstr>
      <vt:lpstr>Kiến trúc vuforia SDK</vt:lpstr>
      <vt:lpstr>PowerPoint Presentation</vt:lpstr>
      <vt:lpstr>PowerPoint Presentation</vt:lpstr>
      <vt:lpstr>PowerPoint Presentation</vt:lpstr>
      <vt:lpstr>Nội dung </vt:lpstr>
      <vt:lpstr>KẾT QUẢ ĐẠT ĐƯỢC</vt:lpstr>
      <vt:lpstr>Nội dung </vt:lpstr>
      <vt:lpstr>HƯỚNG PHÁT TRIỂN</vt:lpstr>
      <vt:lpstr>Tài liệu tham khảo</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hỆ THỐNG QUẢNG CÁO  TRÊN THIẾT BỊ DI ĐỘNG  VỚI THỰC TẠI TĂNG CƯỜNG  </dc:title>
  <dc:creator>Quang Anh Dao Ngoc</dc:creator>
  <cp:lastModifiedBy>Phuc Le</cp:lastModifiedBy>
  <cp:revision>113</cp:revision>
  <dcterms:created xsi:type="dcterms:W3CDTF">2014-08-15T13:01:03Z</dcterms:created>
  <dcterms:modified xsi:type="dcterms:W3CDTF">2016-01-05T23:46:28Z</dcterms:modified>
</cp:coreProperties>
</file>

<file path=docProps/thumbnail.jpeg>
</file>